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8"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5CD05"/>
    <a:srgbClr val="FCDE2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803" autoAdjust="0"/>
    <p:restoredTop sz="94660"/>
  </p:normalViewPr>
  <p:slideViewPr>
    <p:cSldViewPr>
      <p:cViewPr>
        <p:scale>
          <a:sx n="75" d="100"/>
          <a:sy n="75" d="100"/>
        </p:scale>
        <p:origin x="-1854" y="-35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n-US" smtClean="0"/>
              <a:t>Click to edit Master title style</a:t>
            </a:r>
            <a:endParaRPr kumimoji="0"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C1529E7D-76A6-43E6-ABEE-1629D35369C1}" type="datetimeFigureOut">
              <a:rPr lang="en-GB" smtClean="0"/>
              <a:pPr/>
              <a:t>15/07/2012</a:t>
            </a:fld>
            <a:endParaRPr lang="en-GB"/>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n-GB"/>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1BF94CD3-D957-449C-847A-5D4FDED5416A}" type="slidenum">
              <a:rPr lang="en-GB" smtClean="0"/>
              <a:pPr/>
              <a:t>‹#›</a:t>
            </a:fld>
            <a:endParaRPr lang="en-GB"/>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advTm="8000">
        <p:fade/>
      </p:transition>
    </mc:Choice>
    <mc:Fallback xmlns="">
      <p:transition spd="med" advTm="8000">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C1529E7D-76A6-43E6-ABEE-1629D35369C1}" type="datetimeFigureOut">
              <a:rPr lang="en-GB" smtClean="0"/>
              <a:pPr/>
              <a:t>15/07/2012</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1BF94CD3-D957-449C-847A-5D4FDED5416A}" type="slidenum">
              <a:rPr lang="en-GB" smtClean="0"/>
              <a:pPr/>
              <a:t>‹#›</a:t>
            </a:fld>
            <a:endParaRPr lang="en-GB"/>
          </a:p>
        </p:txBody>
      </p:sp>
    </p:spTree>
  </p:cSld>
  <p:clrMapOvr>
    <a:masterClrMapping/>
  </p:clrMapOvr>
  <mc:AlternateContent xmlns:mc="http://schemas.openxmlformats.org/markup-compatibility/2006" xmlns:p14="http://schemas.microsoft.com/office/powerpoint/2010/main">
    <mc:Choice Requires="p14">
      <p:transition spd="med" p14:dur="700" advTm="8000">
        <p:fade/>
      </p:transition>
    </mc:Choice>
    <mc:Fallback xmlns="">
      <p:transition spd="med" advTm="8000">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2"/>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extLst/>
          </a:lstStyle>
          <a:p>
            <a:fld id="{C1529E7D-76A6-43E6-ABEE-1629D35369C1}" type="datetimeFigureOut">
              <a:rPr lang="en-GB" smtClean="0"/>
              <a:pPr/>
              <a:t>15/07/2012</a:t>
            </a:fld>
            <a:endParaRPr lang="en-GB"/>
          </a:p>
        </p:txBody>
      </p:sp>
      <p:sp>
        <p:nvSpPr>
          <p:cNvPr id="5" name="Footer Placeholder 4"/>
          <p:cNvSpPr>
            <a:spLocks noGrp="1"/>
          </p:cNvSpPr>
          <p:nvPr>
            <p:ph type="ftr" sz="quarter" idx="11"/>
          </p:nvPr>
        </p:nvSpPr>
        <p:spPr>
          <a:xfrm>
            <a:off x="457200" y="6556248"/>
            <a:ext cx="3657600" cy="228600"/>
          </a:xfrm>
        </p:spPr>
        <p:txBody>
          <a:bodyPr/>
          <a:lstStyle>
            <a:extLst/>
          </a:lstStyle>
          <a:p>
            <a:endParaRPr lang="en-GB"/>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1BF94CD3-D957-449C-847A-5D4FDED5416A}" type="slidenum">
              <a:rPr lang="en-GB" smtClean="0"/>
              <a:pPr/>
              <a:t>‹#›</a:t>
            </a:fld>
            <a:endParaRPr lang="en-GB"/>
          </a:p>
        </p:txBody>
      </p:sp>
    </p:spTree>
  </p:cSld>
  <p:clrMapOvr>
    <a:masterClrMapping/>
  </p:clrMapOvr>
  <mc:AlternateContent xmlns:mc="http://schemas.openxmlformats.org/markup-compatibility/2006" xmlns:p14="http://schemas.microsoft.com/office/powerpoint/2010/main">
    <mc:Choice Requires="p14">
      <p:transition spd="med" p14:dur="700" advTm="8000">
        <p:fade/>
      </p:transition>
    </mc:Choice>
    <mc:Fallback xmlns="">
      <p:transition spd="med" advTm="8000">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C1529E7D-76A6-43E6-ABEE-1629D35369C1}" type="datetimeFigureOut">
              <a:rPr lang="en-GB" smtClean="0"/>
              <a:pPr/>
              <a:t>15/07/2012</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1BF94CD3-D957-449C-847A-5D4FDED5416A}" type="slidenum">
              <a:rPr lang="en-GB" smtClean="0"/>
              <a:pPr/>
              <a:t>‹#›</a:t>
            </a:fld>
            <a:endParaRPr lang="en-GB"/>
          </a:p>
        </p:txBody>
      </p:sp>
    </p:spTree>
  </p:cSld>
  <p:clrMapOvr>
    <a:masterClrMapping/>
  </p:clrMapOvr>
  <mc:AlternateContent xmlns:mc="http://schemas.openxmlformats.org/markup-compatibility/2006" xmlns:p14="http://schemas.microsoft.com/office/powerpoint/2010/main">
    <mc:Choice Requires="p14">
      <p:transition spd="med" p14:dur="700" advTm="8000">
        <p:fade/>
      </p:transition>
    </mc:Choice>
    <mc:Fallback xmlns="">
      <p:transition spd="med" advTm="8000">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C1529E7D-76A6-43E6-ABEE-1629D35369C1}" type="datetimeFigureOut">
              <a:rPr lang="en-GB" smtClean="0"/>
              <a:pPr/>
              <a:t>15/07/2012</a:t>
            </a:fld>
            <a:endParaRPr lang="en-GB"/>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n-GB"/>
          </a:p>
        </p:txBody>
      </p:sp>
      <p:sp>
        <p:nvSpPr>
          <p:cNvPr id="6" name="Slide Number Placeholder 5"/>
          <p:cNvSpPr>
            <a:spLocks noGrp="1"/>
          </p:cNvSpPr>
          <p:nvPr>
            <p:ph type="sldNum" sz="quarter" idx="12"/>
          </p:nvPr>
        </p:nvSpPr>
        <p:spPr>
          <a:xfrm>
            <a:off x="6733952" y="6555112"/>
            <a:ext cx="588336" cy="228600"/>
          </a:xfrm>
        </p:spPr>
        <p:txBody>
          <a:bodyPr/>
          <a:lstStyle>
            <a:extLst/>
          </a:lstStyle>
          <a:p>
            <a:fld id="{1BF94CD3-D957-449C-847A-5D4FDED5416A}" type="slidenum">
              <a:rPr lang="en-GB" smtClean="0"/>
              <a:pPr/>
              <a:t>‹#›</a:t>
            </a:fld>
            <a:endParaRPr lang="en-GB"/>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advTm="8000">
        <p:fade/>
      </p:transition>
    </mc:Choice>
    <mc:Fallback xmlns="">
      <p:transition spd="med" advTm="8000">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C1529E7D-76A6-43E6-ABEE-1629D35369C1}" type="datetimeFigureOut">
              <a:rPr lang="en-GB" smtClean="0"/>
              <a:pPr/>
              <a:t>15/07/2012</a:t>
            </a:fld>
            <a:endParaRPr lang="en-GB"/>
          </a:p>
        </p:txBody>
      </p:sp>
      <p:sp>
        <p:nvSpPr>
          <p:cNvPr id="6" name="Footer Placeholder 5"/>
          <p:cNvSpPr>
            <a:spLocks noGrp="1"/>
          </p:cNvSpPr>
          <p:nvPr>
            <p:ph type="ftr" sz="quarter" idx="11"/>
          </p:nvPr>
        </p:nvSpPr>
        <p:spPr/>
        <p:txBody>
          <a:bodyPr/>
          <a:lstStyle>
            <a:extLst/>
          </a:lstStyle>
          <a:p>
            <a:endParaRPr lang="en-GB"/>
          </a:p>
        </p:txBody>
      </p:sp>
      <p:sp>
        <p:nvSpPr>
          <p:cNvPr id="7" name="Slide Number Placeholder 6"/>
          <p:cNvSpPr>
            <a:spLocks noGrp="1"/>
          </p:cNvSpPr>
          <p:nvPr>
            <p:ph type="sldNum" sz="quarter" idx="12"/>
          </p:nvPr>
        </p:nvSpPr>
        <p:spPr/>
        <p:txBody>
          <a:bodyPr/>
          <a:lstStyle>
            <a:extLst/>
          </a:lstStyle>
          <a:p>
            <a:fld id="{1BF94CD3-D957-449C-847A-5D4FDED5416A}" type="slidenum">
              <a:rPr lang="en-GB" smtClean="0"/>
              <a:pPr/>
              <a:t>‹#›</a:t>
            </a:fld>
            <a:endParaRPr lang="en-GB"/>
          </a:p>
        </p:txBody>
      </p:sp>
    </p:spTree>
  </p:cSld>
  <p:clrMapOvr>
    <a:masterClrMapping/>
  </p:clrMapOvr>
  <mc:AlternateContent xmlns:mc="http://schemas.openxmlformats.org/markup-compatibility/2006" xmlns:p14="http://schemas.microsoft.com/office/powerpoint/2010/main">
    <mc:Choice Requires="p14">
      <p:transition spd="med" p14:dur="700" advTm="8000">
        <p:fade/>
      </p:transition>
    </mc:Choice>
    <mc:Fallback xmlns="">
      <p:transition spd="med" advTm="8000">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C1529E7D-76A6-43E6-ABEE-1629D35369C1}" type="datetimeFigureOut">
              <a:rPr lang="en-GB" smtClean="0"/>
              <a:pPr/>
              <a:t>15/07/2012</a:t>
            </a:fld>
            <a:endParaRPr lang="en-GB"/>
          </a:p>
        </p:txBody>
      </p:sp>
      <p:sp>
        <p:nvSpPr>
          <p:cNvPr id="8" name="Footer Placeholder 7"/>
          <p:cNvSpPr>
            <a:spLocks noGrp="1"/>
          </p:cNvSpPr>
          <p:nvPr>
            <p:ph type="ftr" sz="quarter" idx="11"/>
          </p:nvPr>
        </p:nvSpPr>
        <p:spPr/>
        <p:txBody>
          <a:bodyPr/>
          <a:lstStyle>
            <a:extLst/>
          </a:lstStyle>
          <a:p>
            <a:endParaRPr lang="en-GB"/>
          </a:p>
        </p:txBody>
      </p:sp>
      <p:sp>
        <p:nvSpPr>
          <p:cNvPr id="9" name="Slide Number Placeholder 8"/>
          <p:cNvSpPr>
            <a:spLocks noGrp="1"/>
          </p:cNvSpPr>
          <p:nvPr>
            <p:ph type="sldNum" sz="quarter" idx="12"/>
          </p:nvPr>
        </p:nvSpPr>
        <p:spPr/>
        <p:txBody>
          <a:bodyPr/>
          <a:lstStyle>
            <a:extLst/>
          </a:lstStyle>
          <a:p>
            <a:fld id="{1BF94CD3-D957-449C-847A-5D4FDED5416A}" type="slidenum">
              <a:rPr lang="en-GB" smtClean="0"/>
              <a:pPr/>
              <a:t>‹#›</a:t>
            </a:fld>
            <a:endParaRPr lang="en-GB"/>
          </a:p>
        </p:txBody>
      </p:sp>
    </p:spTree>
  </p:cSld>
  <p:clrMapOvr>
    <a:masterClrMapping/>
  </p:clrMapOvr>
  <mc:AlternateContent xmlns:mc="http://schemas.openxmlformats.org/markup-compatibility/2006" xmlns:p14="http://schemas.microsoft.com/office/powerpoint/2010/main">
    <mc:Choice Requires="p14">
      <p:transition spd="med" p14:dur="700" advTm="8000">
        <p:fade/>
      </p:transition>
    </mc:Choice>
    <mc:Fallback xmlns="">
      <p:transition spd="med" advTm="8000">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C1529E7D-76A6-43E6-ABEE-1629D35369C1}" type="datetimeFigureOut">
              <a:rPr lang="en-GB" smtClean="0"/>
              <a:pPr/>
              <a:t>15/07/2012</a:t>
            </a:fld>
            <a:endParaRPr lang="en-GB"/>
          </a:p>
        </p:txBody>
      </p:sp>
      <p:sp>
        <p:nvSpPr>
          <p:cNvPr id="4" name="Footer Placeholder 3"/>
          <p:cNvSpPr>
            <a:spLocks noGrp="1"/>
          </p:cNvSpPr>
          <p:nvPr>
            <p:ph type="ftr" sz="quarter" idx="11"/>
          </p:nvPr>
        </p:nvSpPr>
        <p:spPr/>
        <p:txBody>
          <a:bodyPr/>
          <a:lstStyle>
            <a:extLst/>
          </a:lstStyle>
          <a:p>
            <a:endParaRPr lang="en-GB"/>
          </a:p>
        </p:txBody>
      </p:sp>
      <p:sp>
        <p:nvSpPr>
          <p:cNvPr id="5" name="Slide Number Placeholder 4"/>
          <p:cNvSpPr>
            <a:spLocks noGrp="1"/>
          </p:cNvSpPr>
          <p:nvPr>
            <p:ph type="sldNum" sz="quarter" idx="12"/>
          </p:nvPr>
        </p:nvSpPr>
        <p:spPr/>
        <p:txBody>
          <a:bodyPr/>
          <a:lstStyle>
            <a:extLst/>
          </a:lstStyle>
          <a:p>
            <a:fld id="{1BF94CD3-D957-449C-847A-5D4FDED5416A}" type="slidenum">
              <a:rPr lang="en-GB" smtClean="0"/>
              <a:pPr/>
              <a:t>‹#›</a:t>
            </a:fld>
            <a:endParaRPr lang="en-GB"/>
          </a:p>
        </p:txBody>
      </p:sp>
    </p:spTree>
  </p:cSld>
  <p:clrMapOvr>
    <a:masterClrMapping/>
  </p:clrMapOvr>
  <mc:AlternateContent xmlns:mc="http://schemas.openxmlformats.org/markup-compatibility/2006" xmlns:p14="http://schemas.microsoft.com/office/powerpoint/2010/main">
    <mc:Choice Requires="p14">
      <p:transition spd="med" p14:dur="700" advTm="8000">
        <p:fade/>
      </p:transition>
    </mc:Choice>
    <mc:Fallback xmlns="">
      <p:transition spd="med" advTm="8000">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fld id="{C1529E7D-76A6-43E6-ABEE-1629D35369C1}" type="datetimeFigureOut">
              <a:rPr lang="en-GB" smtClean="0"/>
              <a:pPr/>
              <a:t>15/07/2012</a:t>
            </a:fld>
            <a:endParaRPr lang="en-GB"/>
          </a:p>
        </p:txBody>
      </p:sp>
      <p:sp>
        <p:nvSpPr>
          <p:cNvPr id="3" name="Footer Placeholder 2"/>
          <p:cNvSpPr>
            <a:spLocks noGrp="1"/>
          </p:cNvSpPr>
          <p:nvPr>
            <p:ph type="ftr" sz="quarter" idx="11"/>
          </p:nvPr>
        </p:nvSpPr>
        <p:spPr/>
        <p:txBody>
          <a:bodyPr/>
          <a:lstStyle>
            <a:lvl1pPr>
              <a:defRPr>
                <a:solidFill>
                  <a:schemeClr val="tx2"/>
                </a:solidFill>
              </a:defRPr>
            </a:lvl1pPr>
            <a:extLst/>
          </a:lstStyle>
          <a:p>
            <a:endParaRPr lang="en-GB"/>
          </a:p>
        </p:txBody>
      </p:sp>
      <p:sp>
        <p:nvSpPr>
          <p:cNvPr id="4" name="Slide Number Placeholder 3"/>
          <p:cNvSpPr>
            <a:spLocks noGrp="1"/>
          </p:cNvSpPr>
          <p:nvPr>
            <p:ph type="sldNum" sz="quarter" idx="12"/>
          </p:nvPr>
        </p:nvSpPr>
        <p:spPr/>
        <p:txBody>
          <a:bodyPr/>
          <a:lstStyle>
            <a:extLst/>
          </a:lstStyle>
          <a:p>
            <a:fld id="{1BF94CD3-D957-449C-847A-5D4FDED5416A}" type="slidenum">
              <a:rPr lang="en-GB" smtClean="0"/>
              <a:pPr/>
              <a:t>‹#›</a:t>
            </a:fld>
            <a:endParaRPr lang="en-GB"/>
          </a:p>
        </p:txBody>
      </p:sp>
    </p:spTree>
  </p:cSld>
  <p:clrMapOvr>
    <a:masterClrMapping/>
  </p:clrMapOvr>
  <mc:AlternateContent xmlns:mc="http://schemas.openxmlformats.org/markup-compatibility/2006" xmlns:p14="http://schemas.microsoft.com/office/powerpoint/2010/main">
    <mc:Choice Requires="p14">
      <p:transition spd="med" p14:dur="700" advTm="8000">
        <p:fade/>
      </p:transition>
    </mc:Choice>
    <mc:Fallback xmlns="">
      <p:transition spd="med" advTm="8000">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C1529E7D-76A6-43E6-ABEE-1629D35369C1}" type="datetimeFigureOut">
              <a:rPr lang="en-GB" smtClean="0"/>
              <a:pPr/>
              <a:t>15/07/2012</a:t>
            </a:fld>
            <a:endParaRPr lang="en-GB"/>
          </a:p>
        </p:txBody>
      </p:sp>
      <p:sp>
        <p:nvSpPr>
          <p:cNvPr id="6" name="Footer Placeholder 5"/>
          <p:cNvSpPr>
            <a:spLocks noGrp="1"/>
          </p:cNvSpPr>
          <p:nvPr>
            <p:ph type="ftr" sz="quarter" idx="11"/>
          </p:nvPr>
        </p:nvSpPr>
        <p:spPr/>
        <p:txBody>
          <a:bodyPr/>
          <a:lstStyle>
            <a:extLst/>
          </a:lstStyle>
          <a:p>
            <a:endParaRPr lang="en-GB"/>
          </a:p>
        </p:txBody>
      </p:sp>
      <p:sp>
        <p:nvSpPr>
          <p:cNvPr id="7" name="Slide Number Placeholder 6"/>
          <p:cNvSpPr>
            <a:spLocks noGrp="1"/>
          </p:cNvSpPr>
          <p:nvPr>
            <p:ph type="sldNum" sz="quarter" idx="12"/>
          </p:nvPr>
        </p:nvSpPr>
        <p:spPr/>
        <p:txBody>
          <a:bodyPr/>
          <a:lstStyle>
            <a:extLst/>
          </a:lstStyle>
          <a:p>
            <a:fld id="{1BF94CD3-D957-449C-847A-5D4FDED5416A}" type="slidenum">
              <a:rPr lang="en-GB" smtClean="0"/>
              <a:pPr/>
              <a:t>‹#›</a:t>
            </a:fld>
            <a:endParaRPr lang="en-GB"/>
          </a:p>
        </p:txBody>
      </p:sp>
    </p:spTree>
  </p:cSld>
  <p:clrMapOvr>
    <a:masterClrMapping/>
  </p:clrMapOvr>
  <mc:AlternateContent xmlns:mc="http://schemas.openxmlformats.org/markup-compatibility/2006" xmlns:p14="http://schemas.microsoft.com/office/powerpoint/2010/main">
    <mc:Choice Requires="p14">
      <p:transition spd="med" p14:dur="700" advTm="8000">
        <p:fade/>
      </p:transition>
    </mc:Choice>
    <mc:Fallback xmlns="">
      <p:transition spd="med" advTm="8000">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smtClean="0"/>
              <a:t>Click to edit Master text styles</a:t>
            </a:r>
          </a:p>
        </p:txBody>
      </p:sp>
      <p:sp>
        <p:nvSpPr>
          <p:cNvPr id="5" name="Date Placeholder 4"/>
          <p:cNvSpPr>
            <a:spLocks noGrp="1"/>
          </p:cNvSpPr>
          <p:nvPr>
            <p:ph type="dt" sz="half" idx="10"/>
          </p:nvPr>
        </p:nvSpPr>
        <p:spPr/>
        <p:txBody>
          <a:bodyPr/>
          <a:lstStyle>
            <a:extLst/>
          </a:lstStyle>
          <a:p>
            <a:fld id="{C1529E7D-76A6-43E6-ABEE-1629D35369C1}" type="datetimeFigureOut">
              <a:rPr lang="en-GB" smtClean="0"/>
              <a:pPr/>
              <a:t>15/07/2012</a:t>
            </a:fld>
            <a:endParaRPr lang="en-GB"/>
          </a:p>
        </p:txBody>
      </p:sp>
      <p:sp>
        <p:nvSpPr>
          <p:cNvPr id="6" name="Footer Placeholder 5"/>
          <p:cNvSpPr>
            <a:spLocks noGrp="1"/>
          </p:cNvSpPr>
          <p:nvPr>
            <p:ph type="ftr" sz="quarter" idx="11"/>
          </p:nvPr>
        </p:nvSpPr>
        <p:spPr/>
        <p:txBody>
          <a:bodyPr/>
          <a:lstStyle>
            <a:extLst/>
          </a:lstStyle>
          <a:p>
            <a:endParaRPr lang="en-GB"/>
          </a:p>
        </p:txBody>
      </p:sp>
      <p:sp>
        <p:nvSpPr>
          <p:cNvPr id="7" name="Slide Number Placeholder 6"/>
          <p:cNvSpPr>
            <a:spLocks noGrp="1"/>
          </p:cNvSpPr>
          <p:nvPr>
            <p:ph type="sldNum" sz="quarter" idx="12"/>
          </p:nvPr>
        </p:nvSpPr>
        <p:spPr/>
        <p:txBody>
          <a:bodyPr/>
          <a:lstStyle>
            <a:extLst/>
          </a:lstStyle>
          <a:p>
            <a:fld id="{1BF94CD3-D957-449C-847A-5D4FDED5416A}" type="slidenum">
              <a:rPr lang="en-GB" smtClean="0"/>
              <a:pPr/>
              <a:t>‹#›</a:t>
            </a:fld>
            <a:endParaRPr lang="en-GB"/>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smtClean="0"/>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advTm="8000">
        <p:fade/>
      </p:transition>
    </mc:Choice>
    <mc:Fallback xmlns="">
      <p:transition spd="med" advTm="8000">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n-US" smtClean="0"/>
              <a:t>Click to edit Master title style</a:t>
            </a:r>
            <a:endParaRPr kumimoji="0" lang="en-US"/>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C1529E7D-76A6-43E6-ABEE-1629D35369C1}" type="datetimeFigureOut">
              <a:rPr lang="en-GB" smtClean="0"/>
              <a:pPr/>
              <a:t>15/07/2012</a:t>
            </a:fld>
            <a:endParaRPr lang="en-GB"/>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n-GB"/>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1BF94CD3-D957-449C-847A-5D4FDED5416A}"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39" r:id="rId11"/>
  </p:sldLayoutIdLst>
  <mc:AlternateContent xmlns:mc="http://schemas.openxmlformats.org/markup-compatibility/2006" xmlns:p14="http://schemas.microsoft.com/office/powerpoint/2010/main">
    <mc:Choice Requires="p14">
      <p:transition spd="med" p14:dur="700" advTm="8000">
        <p:fade/>
      </p:transition>
    </mc:Choice>
    <mc:Fallback xmlns="">
      <p:transition spd="med" advTm="8000">
        <p:fade/>
      </p:transition>
    </mc:Fallback>
  </mc:AlternateConten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1.xml"/><Relationship Id="rId1" Type="http://schemas.openxmlformats.org/officeDocument/2006/relationships/audio" Target="file:///D:\School\DiDA\You%20Can%20Do%20It\D201%20E-Portfolio\Wimbledon%20-%20Intro.mp3" TargetMode="Externa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slide" Target="slide3.xml"/><Relationship Id="rId1" Type="http://schemas.openxmlformats.org/officeDocument/2006/relationships/slideLayout" Target="../slideLayouts/slideLayout2.xml"/><Relationship Id="rId6" Type="http://schemas.openxmlformats.org/officeDocument/2006/relationships/slide" Target="slide7.xml"/><Relationship Id="rId5" Type="http://schemas.openxmlformats.org/officeDocument/2006/relationships/slide" Target="slide6.xml"/><Relationship Id="rId4" Type="http://schemas.openxmlformats.org/officeDocument/2006/relationships/slide" Target="slide5.xml"/></Relationships>
</file>

<file path=ppt/slides/_rels/slide3.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slide" Target="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slide" Target="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 Target="slide3.xml"/><Relationship Id="rId1" Type="http://schemas.openxmlformats.org/officeDocument/2006/relationships/slideLayout" Target="../slideLayouts/slideLayout2.xml"/><Relationship Id="rId4" Type="http://schemas.openxmlformats.org/officeDocument/2006/relationships/slide" Target="slide2.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slide" Target="slide3.xml"/><Relationship Id="rId1" Type="http://schemas.openxmlformats.org/officeDocument/2006/relationships/slideLayout" Target="../slideLayouts/slideLayout2.xml"/><Relationship Id="rId4" Type="http://schemas.openxmlformats.org/officeDocument/2006/relationships/slide" Target="slide2.xml"/></Relationships>
</file>

<file path=ppt/slides/_rels/slide7.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slide" Target="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07785" y="548680"/>
            <a:ext cx="7725192" cy="1200329"/>
          </a:xfrm>
          <a:prstGeom prst="rect">
            <a:avLst/>
          </a:prstGeom>
          <a:noFill/>
        </p:spPr>
        <p:txBody>
          <a:bodyPr wrap="none" lIns="91440" tIns="45720" rIns="91440" bIns="45720">
            <a:spAutoFit/>
          </a:bodyPr>
          <a:lstStyle/>
          <a:p>
            <a:pPr algn="ctr"/>
            <a:r>
              <a:rPr lang="en-US" sz="7200" b="1"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chemeClr val="tx2"/>
                </a:solidFill>
                <a:effectLst>
                  <a:outerShdw blurRad="41275" dist="12700" dir="12000000" algn="tl" rotWithShape="0">
                    <a:srgbClr val="000000">
                      <a:alpha val="40000"/>
                    </a:srgbClr>
                  </a:outerShdw>
                </a:effectLst>
              </a:rPr>
              <a:t>Information Point</a:t>
            </a:r>
          </a:p>
        </p:txBody>
      </p:sp>
      <p:pic>
        <p:nvPicPr>
          <p:cNvPr id="1026" name="Picture 2" descr="C:\Users\Digital Leaders\AppData\Local\Microsoft\Windows\Temporary Internet Files\Content.IE5\5TEH7G0Y\MC900442129[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6512" y="4057650"/>
            <a:ext cx="2819400" cy="2800350"/>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C:\Users\Digital Leaders\AppData\Local\Microsoft\Windows\Temporary Internet Files\Content.IE5\5TEH7G0Y\MC900442129[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6361112" y="4085034"/>
            <a:ext cx="2819400" cy="2800350"/>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p:nvPr/>
        </p:nvSpPr>
        <p:spPr>
          <a:xfrm>
            <a:off x="1746600" y="1749009"/>
            <a:ext cx="5705720" cy="2585323"/>
          </a:xfrm>
          <a:prstGeom prst="rect">
            <a:avLst/>
          </a:prstGeom>
          <a:noFill/>
        </p:spPr>
        <p:txBody>
          <a:bodyPr wrap="square" lIns="91440" tIns="45720" rIns="91440" bIns="45720">
            <a:spAutoFit/>
          </a:bodyPr>
          <a:lstStyle/>
          <a:p>
            <a:pPr algn="ctr"/>
            <a:r>
              <a:rPr lang="en-US" sz="5400" b="1"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chemeClr val="tx2"/>
                </a:solidFill>
                <a:effectLst>
                  <a:outerShdw blurRad="41275" dist="12700" dir="12000000" algn="tl" rotWithShape="0">
                    <a:srgbClr val="000000">
                      <a:alpha val="40000"/>
                    </a:srgbClr>
                  </a:outerShdw>
                </a:effectLst>
              </a:rPr>
              <a:t>Olympic Values </a:t>
            </a:r>
          </a:p>
          <a:p>
            <a:pPr algn="ctr"/>
            <a:r>
              <a:rPr lang="en-US" sz="5400" b="1"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chemeClr val="tx2"/>
                </a:solidFill>
                <a:effectLst>
                  <a:outerShdw blurRad="41275" dist="12700" dir="12000000" algn="tl" rotWithShape="0">
                    <a:srgbClr val="000000">
                      <a:alpha val="40000"/>
                    </a:srgbClr>
                  </a:outerShdw>
                </a:effectLst>
              </a:rPr>
              <a:t>&amp;</a:t>
            </a:r>
          </a:p>
          <a:p>
            <a:pPr algn="ctr"/>
            <a:r>
              <a:rPr lang="en-US" sz="5400" b="1"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chemeClr val="tx2"/>
                </a:solidFill>
                <a:effectLst>
                  <a:outerShdw blurRad="41275" dist="12700" dir="12000000" algn="tl" rotWithShape="0">
                    <a:srgbClr val="000000">
                      <a:alpha val="40000"/>
                    </a:srgbClr>
                  </a:outerShdw>
                </a:effectLst>
              </a:rPr>
              <a:t>SmallSteps4Life</a:t>
            </a:r>
          </a:p>
        </p:txBody>
      </p:sp>
      <p:pic>
        <p:nvPicPr>
          <p:cNvPr id="9" name="Wimbledon - Intro.mp3">
            <a:hlinkClick r:id="" action="ppaction://media"/>
          </p:cNvPr>
          <p:cNvPicPr>
            <a:picLocks noRot="1" noChangeAspect="1"/>
          </p:cNvPicPr>
          <p:nvPr>
            <a:audioFile r:link="rId1"/>
          </p:nvPr>
        </p:nvPicPr>
        <p:blipFill>
          <a:blip r:embed="rId4" cstate="print"/>
          <a:stretch>
            <a:fillRect/>
          </a:stretch>
        </p:blipFill>
        <p:spPr>
          <a:xfrm>
            <a:off x="251520" y="260648"/>
            <a:ext cx="304800" cy="304800"/>
          </a:xfrm>
          <a:prstGeom prst="rect">
            <a:avLst/>
          </a:prstGeom>
        </p:spPr>
      </p:pic>
    </p:spTree>
    <p:extLst>
      <p:ext uri="{BB962C8B-B14F-4D97-AF65-F5344CB8AC3E}">
        <p14:creationId xmlns:p14="http://schemas.microsoft.com/office/powerpoint/2010/main" val="1298493580"/>
      </p:ext>
    </p:extLst>
  </p:cSld>
  <p:clrMapOvr>
    <a:masterClrMapping/>
  </p:clrMapOvr>
  <mc:AlternateContent xmlns:mc="http://schemas.openxmlformats.org/markup-compatibility/2006" xmlns:p14="http://schemas.microsoft.com/office/powerpoint/2010/main">
    <mc:Choice Requires="p14">
      <p:transition spd="slow" p14:dur="1600" advTm="6500">
        <p14:gallery dir="l"/>
      </p:transition>
    </mc:Choice>
    <mc:Fallback xmlns="">
      <p:transition spd="slow" advTm="65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9"/>
                                        </p:tgtEl>
                                      </p:cBhvr>
                                    </p:cmd>
                                  </p:childTnLst>
                                </p:cTn>
                              </p:par>
                              <p:par>
                                <p:cTn id="7" presetID="31" presetClass="entr" presetSubtype="0" fill="hold" grpId="0" nodeType="withEffect">
                                  <p:stCondLst>
                                    <p:cond delay="300"/>
                                  </p:stCondLst>
                                  <p:childTnLst>
                                    <p:set>
                                      <p:cBhvr>
                                        <p:cTn id="8" dur="1" fill="hold">
                                          <p:stCondLst>
                                            <p:cond delay="0"/>
                                          </p:stCondLst>
                                        </p:cTn>
                                        <p:tgtEl>
                                          <p:spTgt spid="4"/>
                                        </p:tgtEl>
                                        <p:attrNameLst>
                                          <p:attrName>style.visibility</p:attrName>
                                        </p:attrNameLst>
                                      </p:cBhvr>
                                      <p:to>
                                        <p:strVal val="visible"/>
                                      </p:to>
                                    </p:set>
                                    <p:anim calcmode="lin" valueType="num">
                                      <p:cBhvr>
                                        <p:cTn id="9" dur="600" fill="hold"/>
                                        <p:tgtEl>
                                          <p:spTgt spid="4"/>
                                        </p:tgtEl>
                                        <p:attrNameLst>
                                          <p:attrName>ppt_w</p:attrName>
                                        </p:attrNameLst>
                                      </p:cBhvr>
                                      <p:tavLst>
                                        <p:tav tm="0">
                                          <p:val>
                                            <p:fltVal val="0"/>
                                          </p:val>
                                        </p:tav>
                                        <p:tav tm="100000">
                                          <p:val>
                                            <p:strVal val="#ppt_w"/>
                                          </p:val>
                                        </p:tav>
                                      </p:tavLst>
                                    </p:anim>
                                    <p:anim calcmode="lin" valueType="num">
                                      <p:cBhvr>
                                        <p:cTn id="10" dur="600" fill="hold"/>
                                        <p:tgtEl>
                                          <p:spTgt spid="4"/>
                                        </p:tgtEl>
                                        <p:attrNameLst>
                                          <p:attrName>ppt_h</p:attrName>
                                        </p:attrNameLst>
                                      </p:cBhvr>
                                      <p:tavLst>
                                        <p:tav tm="0">
                                          <p:val>
                                            <p:fltVal val="0"/>
                                          </p:val>
                                        </p:tav>
                                        <p:tav tm="100000">
                                          <p:val>
                                            <p:strVal val="#ppt_h"/>
                                          </p:val>
                                        </p:tav>
                                      </p:tavLst>
                                    </p:anim>
                                    <p:anim calcmode="lin" valueType="num">
                                      <p:cBhvr>
                                        <p:cTn id="11" dur="600" fill="hold"/>
                                        <p:tgtEl>
                                          <p:spTgt spid="4"/>
                                        </p:tgtEl>
                                        <p:attrNameLst>
                                          <p:attrName>style.rotation</p:attrName>
                                        </p:attrNameLst>
                                      </p:cBhvr>
                                      <p:tavLst>
                                        <p:tav tm="0">
                                          <p:val>
                                            <p:fltVal val="90"/>
                                          </p:val>
                                        </p:tav>
                                        <p:tav tm="100000">
                                          <p:val>
                                            <p:fltVal val="0"/>
                                          </p:val>
                                        </p:tav>
                                      </p:tavLst>
                                    </p:anim>
                                    <p:animEffect transition="in" filter="fade">
                                      <p:cBhvr>
                                        <p:cTn id="12" dur="600"/>
                                        <p:tgtEl>
                                          <p:spTgt spid="4"/>
                                        </p:tgtEl>
                                      </p:cBhvr>
                                    </p:animEffect>
                                  </p:childTnLst>
                                </p:cTn>
                              </p:par>
                              <p:par>
                                <p:cTn id="13" presetID="53" presetClass="entr" presetSubtype="16" fill="hold" nodeType="withEffect">
                                  <p:stCondLst>
                                    <p:cond delay="1200"/>
                                  </p:stCondLst>
                                  <p:childTnLst>
                                    <p:set>
                                      <p:cBhvr>
                                        <p:cTn id="14" dur="1" fill="hold">
                                          <p:stCondLst>
                                            <p:cond delay="0"/>
                                          </p:stCondLst>
                                        </p:cTn>
                                        <p:tgtEl>
                                          <p:spTgt spid="1026"/>
                                        </p:tgtEl>
                                        <p:attrNameLst>
                                          <p:attrName>style.visibility</p:attrName>
                                        </p:attrNameLst>
                                      </p:cBhvr>
                                      <p:to>
                                        <p:strVal val="visible"/>
                                      </p:to>
                                    </p:set>
                                    <p:anim calcmode="lin" valueType="num">
                                      <p:cBhvr>
                                        <p:cTn id="15" dur="400" fill="hold"/>
                                        <p:tgtEl>
                                          <p:spTgt spid="1026"/>
                                        </p:tgtEl>
                                        <p:attrNameLst>
                                          <p:attrName>ppt_w</p:attrName>
                                        </p:attrNameLst>
                                      </p:cBhvr>
                                      <p:tavLst>
                                        <p:tav tm="0">
                                          <p:val>
                                            <p:fltVal val="0"/>
                                          </p:val>
                                        </p:tav>
                                        <p:tav tm="100000">
                                          <p:val>
                                            <p:strVal val="#ppt_w"/>
                                          </p:val>
                                        </p:tav>
                                      </p:tavLst>
                                    </p:anim>
                                    <p:anim calcmode="lin" valueType="num">
                                      <p:cBhvr>
                                        <p:cTn id="16" dur="400" fill="hold"/>
                                        <p:tgtEl>
                                          <p:spTgt spid="1026"/>
                                        </p:tgtEl>
                                        <p:attrNameLst>
                                          <p:attrName>ppt_h</p:attrName>
                                        </p:attrNameLst>
                                      </p:cBhvr>
                                      <p:tavLst>
                                        <p:tav tm="0">
                                          <p:val>
                                            <p:fltVal val="0"/>
                                          </p:val>
                                        </p:tav>
                                        <p:tav tm="100000">
                                          <p:val>
                                            <p:strVal val="#ppt_h"/>
                                          </p:val>
                                        </p:tav>
                                      </p:tavLst>
                                    </p:anim>
                                    <p:animEffect transition="in" filter="fade">
                                      <p:cBhvr>
                                        <p:cTn id="17" dur="400"/>
                                        <p:tgtEl>
                                          <p:spTgt spid="1026"/>
                                        </p:tgtEl>
                                      </p:cBhvr>
                                    </p:animEffect>
                                  </p:childTnLst>
                                </p:cTn>
                              </p:par>
                              <p:par>
                                <p:cTn id="18" presetID="53" presetClass="entr" presetSubtype="16" fill="hold" nodeType="withEffect">
                                  <p:stCondLst>
                                    <p:cond delay="1400"/>
                                  </p:stCondLst>
                                  <p:childTnLst>
                                    <p:set>
                                      <p:cBhvr>
                                        <p:cTn id="19" dur="1" fill="hold">
                                          <p:stCondLst>
                                            <p:cond delay="0"/>
                                          </p:stCondLst>
                                        </p:cTn>
                                        <p:tgtEl>
                                          <p:spTgt spid="6"/>
                                        </p:tgtEl>
                                        <p:attrNameLst>
                                          <p:attrName>style.visibility</p:attrName>
                                        </p:attrNameLst>
                                      </p:cBhvr>
                                      <p:to>
                                        <p:strVal val="visible"/>
                                      </p:to>
                                    </p:set>
                                    <p:anim calcmode="lin" valueType="num">
                                      <p:cBhvr>
                                        <p:cTn id="20" dur="400" fill="hold"/>
                                        <p:tgtEl>
                                          <p:spTgt spid="6"/>
                                        </p:tgtEl>
                                        <p:attrNameLst>
                                          <p:attrName>ppt_w</p:attrName>
                                        </p:attrNameLst>
                                      </p:cBhvr>
                                      <p:tavLst>
                                        <p:tav tm="0">
                                          <p:val>
                                            <p:fltVal val="0"/>
                                          </p:val>
                                        </p:tav>
                                        <p:tav tm="100000">
                                          <p:val>
                                            <p:strVal val="#ppt_w"/>
                                          </p:val>
                                        </p:tav>
                                      </p:tavLst>
                                    </p:anim>
                                    <p:anim calcmode="lin" valueType="num">
                                      <p:cBhvr>
                                        <p:cTn id="21" dur="400" fill="hold"/>
                                        <p:tgtEl>
                                          <p:spTgt spid="6"/>
                                        </p:tgtEl>
                                        <p:attrNameLst>
                                          <p:attrName>ppt_h</p:attrName>
                                        </p:attrNameLst>
                                      </p:cBhvr>
                                      <p:tavLst>
                                        <p:tav tm="0">
                                          <p:val>
                                            <p:fltVal val="0"/>
                                          </p:val>
                                        </p:tav>
                                        <p:tav tm="100000">
                                          <p:val>
                                            <p:strVal val="#ppt_h"/>
                                          </p:val>
                                        </p:tav>
                                      </p:tavLst>
                                    </p:anim>
                                    <p:animEffect transition="in" filter="fade">
                                      <p:cBhvr>
                                        <p:cTn id="22" dur="400"/>
                                        <p:tgtEl>
                                          <p:spTgt spid="6"/>
                                        </p:tgtEl>
                                      </p:cBhvr>
                                    </p:animEffect>
                                  </p:childTnLst>
                                </p:cTn>
                              </p:par>
                              <p:par>
                                <p:cTn id="23" presetID="15" presetClass="entr" presetSubtype="0" fill="hold" grpId="0" nodeType="withEffect">
                                  <p:stCondLst>
                                    <p:cond delay="1900"/>
                                  </p:stCondLst>
                                  <p:childTnLst>
                                    <p:set>
                                      <p:cBhvr>
                                        <p:cTn id="24" dur="1" fill="hold">
                                          <p:stCondLst>
                                            <p:cond delay="0"/>
                                          </p:stCondLst>
                                        </p:cTn>
                                        <p:tgtEl>
                                          <p:spTgt spid="7"/>
                                        </p:tgtEl>
                                        <p:attrNameLst>
                                          <p:attrName>style.visibility</p:attrName>
                                        </p:attrNameLst>
                                      </p:cBhvr>
                                      <p:to>
                                        <p:strVal val="visible"/>
                                      </p:to>
                                    </p:set>
                                    <p:anim calcmode="lin" valueType="num">
                                      <p:cBhvr>
                                        <p:cTn id="25" dur="750" fill="hold"/>
                                        <p:tgtEl>
                                          <p:spTgt spid="7"/>
                                        </p:tgtEl>
                                        <p:attrNameLst>
                                          <p:attrName>ppt_w</p:attrName>
                                        </p:attrNameLst>
                                      </p:cBhvr>
                                      <p:tavLst>
                                        <p:tav tm="0">
                                          <p:val>
                                            <p:fltVal val="0"/>
                                          </p:val>
                                        </p:tav>
                                        <p:tav tm="100000">
                                          <p:val>
                                            <p:strVal val="#ppt_w"/>
                                          </p:val>
                                        </p:tav>
                                      </p:tavLst>
                                    </p:anim>
                                    <p:anim calcmode="lin" valueType="num">
                                      <p:cBhvr>
                                        <p:cTn id="26" dur="750" fill="hold"/>
                                        <p:tgtEl>
                                          <p:spTgt spid="7"/>
                                        </p:tgtEl>
                                        <p:attrNameLst>
                                          <p:attrName>ppt_h</p:attrName>
                                        </p:attrNameLst>
                                      </p:cBhvr>
                                      <p:tavLst>
                                        <p:tav tm="0">
                                          <p:val>
                                            <p:fltVal val="0"/>
                                          </p:val>
                                        </p:tav>
                                        <p:tav tm="100000">
                                          <p:val>
                                            <p:strVal val="#ppt_h"/>
                                          </p:val>
                                        </p:tav>
                                      </p:tavLst>
                                    </p:anim>
                                    <p:anim calcmode="lin" valueType="num">
                                      <p:cBhvr>
                                        <p:cTn id="27" dur="750" fill="hold"/>
                                        <p:tgtEl>
                                          <p:spTgt spid="7"/>
                                        </p:tgtEl>
                                        <p:attrNameLst>
                                          <p:attrName>ppt_x</p:attrName>
                                        </p:attrNameLst>
                                      </p:cBhvr>
                                      <p:tavLst>
                                        <p:tav tm="0" fmla="#ppt_x+(cos(-2*pi*(1-$))*-#ppt_x-sin(-2*pi*(1-$))*(1-#ppt_y))*(1-$)">
                                          <p:val>
                                            <p:fltVal val="0"/>
                                          </p:val>
                                        </p:tav>
                                        <p:tav tm="100000">
                                          <p:val>
                                            <p:fltVal val="1"/>
                                          </p:val>
                                        </p:tav>
                                      </p:tavLst>
                                    </p:anim>
                                    <p:anim calcmode="lin" valueType="num">
                                      <p:cBhvr>
                                        <p:cTn id="28" dur="750" fill="hold"/>
                                        <p:tgtEl>
                                          <p:spTgt spid="7"/>
                                        </p:tgtEl>
                                        <p:attrNameLst>
                                          <p:attrName>ppt_y</p:attrName>
                                        </p:attrNameLst>
                                      </p:cBhvr>
                                      <p:tavLst>
                                        <p:tav tm="0" fmla="#ppt_y+(sin(-2*pi*(1-$))*-#ppt_x+cos(-2*pi*(1-$))*(1-#ppt_y))*(1-$)">
                                          <p:val>
                                            <p:fltVal val="0"/>
                                          </p:val>
                                        </p:tav>
                                        <p:tav tm="100000">
                                          <p:val>
                                            <p:fltVal val="1"/>
                                          </p:val>
                                        </p:tav>
                                      </p:tavLst>
                                    </p:anim>
                                  </p:childTnLst>
                                </p:cTn>
                              </p:par>
                              <p:par>
                                <p:cTn id="29" presetID="37" presetClass="exit" presetSubtype="0" fill="hold" grpId="1" nodeType="withEffect">
                                  <p:stCondLst>
                                    <p:cond delay="4900"/>
                                  </p:stCondLst>
                                  <p:childTnLst>
                                    <p:animEffect transition="out" filter="fade">
                                      <p:cBhvr>
                                        <p:cTn id="30" dur="1000"/>
                                        <p:tgtEl>
                                          <p:spTgt spid="4"/>
                                        </p:tgtEl>
                                      </p:cBhvr>
                                    </p:animEffect>
                                    <p:anim calcmode="lin" valueType="num">
                                      <p:cBhvr>
                                        <p:cTn id="31" dur="1000"/>
                                        <p:tgtEl>
                                          <p:spTgt spid="4"/>
                                        </p:tgtEl>
                                        <p:attrNameLst>
                                          <p:attrName>ppt_x</p:attrName>
                                        </p:attrNameLst>
                                      </p:cBhvr>
                                      <p:tavLst>
                                        <p:tav tm="0">
                                          <p:val>
                                            <p:strVal val="ppt_x"/>
                                          </p:val>
                                        </p:tav>
                                        <p:tav tm="100000">
                                          <p:val>
                                            <p:strVal val="ppt_x"/>
                                          </p:val>
                                        </p:tav>
                                      </p:tavLst>
                                    </p:anim>
                                    <p:anim calcmode="lin" valueType="num">
                                      <p:cBhvr>
                                        <p:cTn id="32" dur="100" decel="100000"/>
                                        <p:tgtEl>
                                          <p:spTgt spid="4"/>
                                        </p:tgtEl>
                                        <p:attrNameLst>
                                          <p:attrName>ppt_y</p:attrName>
                                        </p:attrNameLst>
                                      </p:cBhvr>
                                      <p:tavLst>
                                        <p:tav tm="0">
                                          <p:val>
                                            <p:strVal val="ppt_y"/>
                                          </p:val>
                                        </p:tav>
                                        <p:tav tm="100000">
                                          <p:val>
                                            <p:strVal val="ppt_y-.03"/>
                                          </p:val>
                                        </p:tav>
                                      </p:tavLst>
                                    </p:anim>
                                    <p:anim calcmode="lin" valueType="num">
                                      <p:cBhvr>
                                        <p:cTn id="33" dur="900" accel="100000">
                                          <p:stCondLst>
                                            <p:cond delay="100"/>
                                          </p:stCondLst>
                                        </p:cTn>
                                        <p:tgtEl>
                                          <p:spTgt spid="4"/>
                                        </p:tgtEl>
                                        <p:attrNameLst>
                                          <p:attrName>ppt_y</p:attrName>
                                        </p:attrNameLst>
                                      </p:cBhvr>
                                      <p:tavLst>
                                        <p:tav tm="0">
                                          <p:val>
                                            <p:strVal val="ppt_y"/>
                                          </p:val>
                                        </p:tav>
                                        <p:tav tm="100000">
                                          <p:val>
                                            <p:strVal val="ppt_y+1"/>
                                          </p:val>
                                        </p:tav>
                                      </p:tavLst>
                                    </p:anim>
                                    <p:set>
                                      <p:cBhvr>
                                        <p:cTn id="34" dur="1" fill="hold">
                                          <p:stCondLst>
                                            <p:cond delay="999"/>
                                          </p:stCondLst>
                                        </p:cTn>
                                        <p:tgtEl>
                                          <p:spTgt spid="4"/>
                                        </p:tgtEl>
                                        <p:attrNameLst>
                                          <p:attrName>style.visibility</p:attrName>
                                        </p:attrNameLst>
                                      </p:cBhvr>
                                      <p:to>
                                        <p:strVal val="hidden"/>
                                      </p:to>
                                    </p:set>
                                  </p:childTnLst>
                                </p:cTn>
                              </p:par>
                              <p:par>
                                <p:cTn id="35" presetID="37" presetClass="exit" presetSubtype="0" fill="hold" nodeType="withEffect">
                                  <p:stCondLst>
                                    <p:cond delay="4900"/>
                                  </p:stCondLst>
                                  <p:childTnLst>
                                    <p:animEffect transition="out" filter="fade">
                                      <p:cBhvr>
                                        <p:cTn id="36" dur="1000"/>
                                        <p:tgtEl>
                                          <p:spTgt spid="1026"/>
                                        </p:tgtEl>
                                      </p:cBhvr>
                                    </p:animEffect>
                                    <p:anim calcmode="lin" valueType="num">
                                      <p:cBhvr>
                                        <p:cTn id="37" dur="1000"/>
                                        <p:tgtEl>
                                          <p:spTgt spid="1026"/>
                                        </p:tgtEl>
                                        <p:attrNameLst>
                                          <p:attrName>ppt_x</p:attrName>
                                        </p:attrNameLst>
                                      </p:cBhvr>
                                      <p:tavLst>
                                        <p:tav tm="0">
                                          <p:val>
                                            <p:strVal val="ppt_x"/>
                                          </p:val>
                                        </p:tav>
                                        <p:tav tm="100000">
                                          <p:val>
                                            <p:strVal val="ppt_x"/>
                                          </p:val>
                                        </p:tav>
                                      </p:tavLst>
                                    </p:anim>
                                    <p:anim calcmode="lin" valueType="num">
                                      <p:cBhvr>
                                        <p:cTn id="38" dur="100" decel="100000"/>
                                        <p:tgtEl>
                                          <p:spTgt spid="1026"/>
                                        </p:tgtEl>
                                        <p:attrNameLst>
                                          <p:attrName>ppt_y</p:attrName>
                                        </p:attrNameLst>
                                      </p:cBhvr>
                                      <p:tavLst>
                                        <p:tav tm="0">
                                          <p:val>
                                            <p:strVal val="ppt_y"/>
                                          </p:val>
                                        </p:tav>
                                        <p:tav tm="100000">
                                          <p:val>
                                            <p:strVal val="ppt_y-.03"/>
                                          </p:val>
                                        </p:tav>
                                      </p:tavLst>
                                    </p:anim>
                                    <p:anim calcmode="lin" valueType="num">
                                      <p:cBhvr>
                                        <p:cTn id="39" dur="900" accel="100000">
                                          <p:stCondLst>
                                            <p:cond delay="100"/>
                                          </p:stCondLst>
                                        </p:cTn>
                                        <p:tgtEl>
                                          <p:spTgt spid="1026"/>
                                        </p:tgtEl>
                                        <p:attrNameLst>
                                          <p:attrName>ppt_y</p:attrName>
                                        </p:attrNameLst>
                                      </p:cBhvr>
                                      <p:tavLst>
                                        <p:tav tm="0">
                                          <p:val>
                                            <p:strVal val="ppt_y"/>
                                          </p:val>
                                        </p:tav>
                                        <p:tav tm="100000">
                                          <p:val>
                                            <p:strVal val="ppt_y+1"/>
                                          </p:val>
                                        </p:tav>
                                      </p:tavLst>
                                    </p:anim>
                                    <p:set>
                                      <p:cBhvr>
                                        <p:cTn id="40" dur="1" fill="hold">
                                          <p:stCondLst>
                                            <p:cond delay="999"/>
                                          </p:stCondLst>
                                        </p:cTn>
                                        <p:tgtEl>
                                          <p:spTgt spid="1026"/>
                                        </p:tgtEl>
                                        <p:attrNameLst>
                                          <p:attrName>style.visibility</p:attrName>
                                        </p:attrNameLst>
                                      </p:cBhvr>
                                      <p:to>
                                        <p:strVal val="hidden"/>
                                      </p:to>
                                    </p:set>
                                  </p:childTnLst>
                                </p:cTn>
                              </p:par>
                              <p:par>
                                <p:cTn id="41" presetID="37" presetClass="exit" presetSubtype="0" fill="hold" nodeType="withEffect">
                                  <p:stCondLst>
                                    <p:cond delay="4900"/>
                                  </p:stCondLst>
                                  <p:childTnLst>
                                    <p:animEffect transition="out" filter="fade">
                                      <p:cBhvr>
                                        <p:cTn id="42" dur="1000"/>
                                        <p:tgtEl>
                                          <p:spTgt spid="6"/>
                                        </p:tgtEl>
                                      </p:cBhvr>
                                    </p:animEffect>
                                    <p:anim calcmode="lin" valueType="num">
                                      <p:cBhvr>
                                        <p:cTn id="43" dur="1000"/>
                                        <p:tgtEl>
                                          <p:spTgt spid="6"/>
                                        </p:tgtEl>
                                        <p:attrNameLst>
                                          <p:attrName>ppt_x</p:attrName>
                                        </p:attrNameLst>
                                      </p:cBhvr>
                                      <p:tavLst>
                                        <p:tav tm="0">
                                          <p:val>
                                            <p:strVal val="ppt_x"/>
                                          </p:val>
                                        </p:tav>
                                        <p:tav tm="100000">
                                          <p:val>
                                            <p:strVal val="ppt_x"/>
                                          </p:val>
                                        </p:tav>
                                      </p:tavLst>
                                    </p:anim>
                                    <p:anim calcmode="lin" valueType="num">
                                      <p:cBhvr>
                                        <p:cTn id="44" dur="100" decel="100000"/>
                                        <p:tgtEl>
                                          <p:spTgt spid="6"/>
                                        </p:tgtEl>
                                        <p:attrNameLst>
                                          <p:attrName>ppt_y</p:attrName>
                                        </p:attrNameLst>
                                      </p:cBhvr>
                                      <p:tavLst>
                                        <p:tav tm="0">
                                          <p:val>
                                            <p:strVal val="ppt_y"/>
                                          </p:val>
                                        </p:tav>
                                        <p:tav tm="100000">
                                          <p:val>
                                            <p:strVal val="ppt_y-.03"/>
                                          </p:val>
                                        </p:tav>
                                      </p:tavLst>
                                    </p:anim>
                                    <p:anim calcmode="lin" valueType="num">
                                      <p:cBhvr>
                                        <p:cTn id="45" dur="900" accel="100000">
                                          <p:stCondLst>
                                            <p:cond delay="100"/>
                                          </p:stCondLst>
                                        </p:cTn>
                                        <p:tgtEl>
                                          <p:spTgt spid="6"/>
                                        </p:tgtEl>
                                        <p:attrNameLst>
                                          <p:attrName>ppt_y</p:attrName>
                                        </p:attrNameLst>
                                      </p:cBhvr>
                                      <p:tavLst>
                                        <p:tav tm="0">
                                          <p:val>
                                            <p:strVal val="ppt_y"/>
                                          </p:val>
                                        </p:tav>
                                        <p:tav tm="100000">
                                          <p:val>
                                            <p:strVal val="ppt_y+1"/>
                                          </p:val>
                                        </p:tav>
                                      </p:tavLst>
                                    </p:anim>
                                    <p:set>
                                      <p:cBhvr>
                                        <p:cTn id="46" dur="1" fill="hold">
                                          <p:stCondLst>
                                            <p:cond delay="999"/>
                                          </p:stCondLst>
                                        </p:cTn>
                                        <p:tgtEl>
                                          <p:spTgt spid="6"/>
                                        </p:tgtEl>
                                        <p:attrNameLst>
                                          <p:attrName>style.visibility</p:attrName>
                                        </p:attrNameLst>
                                      </p:cBhvr>
                                      <p:to>
                                        <p:strVal val="hidden"/>
                                      </p:to>
                                    </p:set>
                                  </p:childTnLst>
                                </p:cTn>
                              </p:par>
                              <p:par>
                                <p:cTn id="47" presetID="37" presetClass="exit" presetSubtype="0" fill="hold" grpId="1" nodeType="withEffect">
                                  <p:stCondLst>
                                    <p:cond delay="4900"/>
                                  </p:stCondLst>
                                  <p:childTnLst>
                                    <p:animEffect transition="out" filter="fade">
                                      <p:cBhvr>
                                        <p:cTn id="48" dur="1000"/>
                                        <p:tgtEl>
                                          <p:spTgt spid="7"/>
                                        </p:tgtEl>
                                      </p:cBhvr>
                                    </p:animEffect>
                                    <p:anim calcmode="lin" valueType="num">
                                      <p:cBhvr>
                                        <p:cTn id="49" dur="1000"/>
                                        <p:tgtEl>
                                          <p:spTgt spid="7"/>
                                        </p:tgtEl>
                                        <p:attrNameLst>
                                          <p:attrName>ppt_x</p:attrName>
                                        </p:attrNameLst>
                                      </p:cBhvr>
                                      <p:tavLst>
                                        <p:tav tm="0">
                                          <p:val>
                                            <p:strVal val="ppt_x"/>
                                          </p:val>
                                        </p:tav>
                                        <p:tav tm="100000">
                                          <p:val>
                                            <p:strVal val="ppt_x"/>
                                          </p:val>
                                        </p:tav>
                                      </p:tavLst>
                                    </p:anim>
                                    <p:anim calcmode="lin" valueType="num">
                                      <p:cBhvr>
                                        <p:cTn id="50" dur="100" decel="100000"/>
                                        <p:tgtEl>
                                          <p:spTgt spid="7"/>
                                        </p:tgtEl>
                                        <p:attrNameLst>
                                          <p:attrName>ppt_y</p:attrName>
                                        </p:attrNameLst>
                                      </p:cBhvr>
                                      <p:tavLst>
                                        <p:tav tm="0">
                                          <p:val>
                                            <p:strVal val="ppt_y"/>
                                          </p:val>
                                        </p:tav>
                                        <p:tav tm="100000">
                                          <p:val>
                                            <p:strVal val="ppt_y-.03"/>
                                          </p:val>
                                        </p:tav>
                                      </p:tavLst>
                                    </p:anim>
                                    <p:anim calcmode="lin" valueType="num">
                                      <p:cBhvr>
                                        <p:cTn id="51" dur="900" accel="100000">
                                          <p:stCondLst>
                                            <p:cond delay="100"/>
                                          </p:stCondLst>
                                        </p:cTn>
                                        <p:tgtEl>
                                          <p:spTgt spid="7"/>
                                        </p:tgtEl>
                                        <p:attrNameLst>
                                          <p:attrName>ppt_y</p:attrName>
                                        </p:attrNameLst>
                                      </p:cBhvr>
                                      <p:tavLst>
                                        <p:tav tm="0">
                                          <p:val>
                                            <p:strVal val="ppt_y"/>
                                          </p:val>
                                        </p:tav>
                                        <p:tav tm="100000">
                                          <p:val>
                                            <p:strVal val="ppt_y+1"/>
                                          </p:val>
                                        </p:tav>
                                      </p:tavLst>
                                    </p:anim>
                                    <p:set>
                                      <p:cBhvr>
                                        <p:cTn id="52" dur="1" fill="hold">
                                          <p:stCondLst>
                                            <p:cond delay="999"/>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audio>
              <p:cMediaNode numSld="999" showWhenStopped="0">
                <p:cTn id="53" fill="hold" display="0">
                  <p:stCondLst>
                    <p:cond delay="indefinite"/>
                  </p:stCondLst>
                  <p:endCondLst>
                    <p:cond evt="onStopAudio" delay="0">
                      <p:tgtEl>
                        <p:sldTgt/>
                      </p:tgtEl>
                    </p:cond>
                  </p:endCondLst>
                </p:cTn>
                <p:tgtEl>
                  <p:spTgt spid="9"/>
                </p:tgtEl>
              </p:cMediaNode>
            </p:audio>
          </p:childTnLst>
        </p:cTn>
      </p:par>
    </p:tnLst>
    <p:bldLst>
      <p:bldP spid="4" grpId="0"/>
      <p:bldP spid="4" grpId="1"/>
      <p:bldP spid="7" grpId="0"/>
      <p:bldP spid="7" grpId="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323889" y="332656"/>
            <a:ext cx="2492990" cy="1200329"/>
          </a:xfrm>
          <a:prstGeom prst="rect">
            <a:avLst/>
          </a:prstGeom>
          <a:noFill/>
        </p:spPr>
        <p:txBody>
          <a:bodyPr wrap="none" lIns="91440" tIns="45720" rIns="91440" bIns="45720">
            <a:spAutoFit/>
          </a:bodyPr>
          <a:lstStyle/>
          <a:p>
            <a:pPr algn="ctr"/>
            <a:r>
              <a:rPr lang="en-US" sz="7200" b="1"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chemeClr val="tx2"/>
                </a:solidFill>
                <a:effectLst>
                  <a:outerShdw blurRad="41275" dist="12700" dir="12000000" algn="tl" rotWithShape="0">
                    <a:srgbClr val="000000">
                      <a:alpha val="40000"/>
                    </a:srgbClr>
                  </a:outerShdw>
                </a:effectLst>
              </a:rPr>
              <a:t>Menu</a:t>
            </a:r>
          </a:p>
        </p:txBody>
      </p:sp>
      <p:sp>
        <p:nvSpPr>
          <p:cNvPr id="7" name="Oval 6">
            <a:hlinkClick r:id="rId2" action="ppaction://hlinksldjump"/>
          </p:cNvPr>
          <p:cNvSpPr/>
          <p:nvPr/>
        </p:nvSpPr>
        <p:spPr>
          <a:xfrm>
            <a:off x="606021" y="2996952"/>
            <a:ext cx="2093771" cy="2016224"/>
          </a:xfrm>
          <a:prstGeom prst="ellipse">
            <a:avLst/>
          </a:prstGeom>
          <a:noFill/>
          <a:ln w="139700">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Introduction</a:t>
            </a:r>
            <a:endParaRPr lang="en-GB" dirty="0"/>
          </a:p>
        </p:txBody>
      </p:sp>
      <p:sp>
        <p:nvSpPr>
          <p:cNvPr id="8" name="Oval 7">
            <a:hlinkClick r:id="rId3" action="ppaction://hlinksldjump"/>
          </p:cNvPr>
          <p:cNvSpPr/>
          <p:nvPr/>
        </p:nvSpPr>
        <p:spPr>
          <a:xfrm>
            <a:off x="1979712" y="4149080"/>
            <a:ext cx="2093771" cy="2016224"/>
          </a:xfrm>
          <a:prstGeom prst="ellipse">
            <a:avLst/>
          </a:prstGeom>
          <a:noFill/>
          <a:ln w="139700">
            <a:solidFill>
              <a:srgbClr val="FCDE2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Olympic and</a:t>
            </a:r>
            <a:br>
              <a:rPr lang="en-GB" dirty="0" smtClean="0"/>
            </a:br>
            <a:r>
              <a:rPr lang="en-GB" dirty="0" err="1" smtClean="0"/>
              <a:t>Paralympic</a:t>
            </a:r>
            <a:r>
              <a:rPr lang="en-GB" dirty="0" smtClean="0"/>
              <a:t/>
            </a:r>
            <a:br>
              <a:rPr lang="en-GB" dirty="0" smtClean="0"/>
            </a:br>
            <a:r>
              <a:rPr lang="en-GB" dirty="0" smtClean="0"/>
              <a:t>Values</a:t>
            </a:r>
            <a:endParaRPr lang="en-GB" dirty="0"/>
          </a:p>
        </p:txBody>
      </p:sp>
      <p:sp>
        <p:nvSpPr>
          <p:cNvPr id="9" name="Oval 8">
            <a:hlinkClick r:id="rId4" action="ppaction://hlinksldjump"/>
          </p:cNvPr>
          <p:cNvSpPr/>
          <p:nvPr/>
        </p:nvSpPr>
        <p:spPr>
          <a:xfrm>
            <a:off x="3347864" y="2996952"/>
            <a:ext cx="2093771" cy="2016224"/>
          </a:xfrm>
          <a:prstGeom prst="ellipse">
            <a:avLst/>
          </a:prstGeom>
          <a:noFill/>
          <a:ln w="139700">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Eat Well Information</a:t>
            </a:r>
            <a:endParaRPr lang="en-GB" dirty="0"/>
          </a:p>
        </p:txBody>
      </p:sp>
      <p:sp>
        <p:nvSpPr>
          <p:cNvPr id="10" name="Oval 9">
            <a:hlinkClick r:id="rId5" action="ppaction://hlinksldjump"/>
          </p:cNvPr>
          <p:cNvSpPr/>
          <p:nvPr/>
        </p:nvSpPr>
        <p:spPr>
          <a:xfrm>
            <a:off x="4644008" y="4221088"/>
            <a:ext cx="2093771" cy="2016224"/>
          </a:xfrm>
          <a:prstGeom prst="ellipse">
            <a:avLst/>
          </a:prstGeom>
          <a:noFill/>
          <a:ln w="139700">
            <a:solidFill>
              <a:srgbClr val="05CD0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Get Active Information</a:t>
            </a:r>
            <a:endParaRPr lang="en-GB" dirty="0"/>
          </a:p>
        </p:txBody>
      </p:sp>
      <p:sp>
        <p:nvSpPr>
          <p:cNvPr id="11" name="Oval 10">
            <a:hlinkClick r:id="rId6" action="ppaction://hlinksldjump"/>
          </p:cNvPr>
          <p:cNvSpPr/>
          <p:nvPr/>
        </p:nvSpPr>
        <p:spPr>
          <a:xfrm>
            <a:off x="6006621" y="2996952"/>
            <a:ext cx="2093771" cy="2016224"/>
          </a:xfrm>
          <a:prstGeom prst="ellipse">
            <a:avLst/>
          </a:prstGeom>
          <a:noFill/>
          <a:ln w="139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Feel Good Information</a:t>
            </a:r>
            <a:endParaRPr lang="en-GB" dirty="0"/>
          </a:p>
        </p:txBody>
      </p:sp>
      <p:sp>
        <p:nvSpPr>
          <p:cNvPr id="12" name="TextBox 11"/>
          <p:cNvSpPr txBox="1"/>
          <p:nvPr/>
        </p:nvSpPr>
        <p:spPr>
          <a:xfrm>
            <a:off x="1907704" y="1556792"/>
            <a:ext cx="5184576" cy="707886"/>
          </a:xfrm>
          <a:prstGeom prst="rect">
            <a:avLst/>
          </a:prstGeom>
          <a:noFill/>
        </p:spPr>
        <p:txBody>
          <a:bodyPr wrap="square" rtlCol="0">
            <a:spAutoFit/>
          </a:bodyPr>
          <a:lstStyle/>
          <a:p>
            <a:pPr algn="ctr"/>
            <a:r>
              <a:rPr lang="en-GB" sz="2000" dirty="0" smtClean="0">
                <a:solidFill>
                  <a:schemeClr val="bg1"/>
                </a:solidFill>
              </a:rPr>
              <a:t>Please click any of the Olympic Rings below to navigate to the corresponding slide.</a:t>
            </a:r>
            <a:endParaRPr lang="en-GB" sz="2000" dirty="0">
              <a:solidFill>
                <a:schemeClr val="bg1"/>
              </a:solidFill>
            </a:endParaRPr>
          </a:p>
        </p:txBody>
      </p:sp>
    </p:spTree>
    <p:extLst>
      <p:ext uri="{BB962C8B-B14F-4D97-AF65-F5344CB8AC3E}">
        <p14:creationId xmlns:p14="http://schemas.microsoft.com/office/powerpoint/2010/main" val="351152324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5" presetClass="entr" presetSubtype="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2000"/>
                                        <p:tgtEl>
                                          <p:spTgt spid="5"/>
                                        </p:tgtEl>
                                      </p:cBhvr>
                                    </p:animEffect>
                                    <p:anim calcmode="lin" valueType="num">
                                      <p:cBhvr>
                                        <p:cTn id="8" dur="2000" fill="hold"/>
                                        <p:tgtEl>
                                          <p:spTgt spid="5"/>
                                        </p:tgtEl>
                                        <p:attrNameLst>
                                          <p:attrName>ppt_w</p:attrName>
                                        </p:attrNameLst>
                                      </p:cBhvr>
                                      <p:tavLst>
                                        <p:tav tm="0" fmla="#ppt_w*sin(2.5*pi*$)">
                                          <p:val>
                                            <p:fltVal val="0"/>
                                          </p:val>
                                        </p:tav>
                                        <p:tav tm="100000">
                                          <p:val>
                                            <p:fltVal val="1"/>
                                          </p:val>
                                        </p:tav>
                                      </p:tavLst>
                                    </p:anim>
                                    <p:anim calcmode="lin" valueType="num">
                                      <p:cBhvr>
                                        <p:cTn id="9" dur="2000" fill="hold"/>
                                        <p:tgtEl>
                                          <p:spTgt spid="5"/>
                                        </p:tgtEl>
                                        <p:attrNameLst>
                                          <p:attrName>ppt_h</p:attrName>
                                        </p:attrNameLst>
                                      </p:cBhvr>
                                      <p:tavLst>
                                        <p:tav tm="0">
                                          <p:val>
                                            <p:strVal val="#ppt_h"/>
                                          </p:val>
                                        </p:tav>
                                        <p:tav tm="100000">
                                          <p:val>
                                            <p:strVal val="#ppt_h"/>
                                          </p:val>
                                        </p:tav>
                                      </p:tavLst>
                                    </p:anim>
                                  </p:childTnLst>
                                </p:cTn>
                              </p:par>
                              <p:par>
                                <p:cTn id="10" presetID="45" presetClass="entr" presetSubtype="0" fill="hold" grpId="0" nodeType="with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2000"/>
                                        <p:tgtEl>
                                          <p:spTgt spid="12"/>
                                        </p:tgtEl>
                                      </p:cBhvr>
                                    </p:animEffect>
                                    <p:anim calcmode="lin" valueType="num">
                                      <p:cBhvr>
                                        <p:cTn id="13" dur="2000" fill="hold"/>
                                        <p:tgtEl>
                                          <p:spTgt spid="12"/>
                                        </p:tgtEl>
                                        <p:attrNameLst>
                                          <p:attrName>ppt_w</p:attrName>
                                        </p:attrNameLst>
                                      </p:cBhvr>
                                      <p:tavLst>
                                        <p:tav tm="0" fmla="#ppt_w*sin(2.5*pi*$)">
                                          <p:val>
                                            <p:fltVal val="0"/>
                                          </p:val>
                                        </p:tav>
                                        <p:tav tm="100000">
                                          <p:val>
                                            <p:fltVal val="1"/>
                                          </p:val>
                                        </p:tav>
                                      </p:tavLst>
                                    </p:anim>
                                    <p:anim calcmode="lin" valueType="num">
                                      <p:cBhvr>
                                        <p:cTn id="14" dur="2000" fill="hold"/>
                                        <p:tgtEl>
                                          <p:spTgt spid="12"/>
                                        </p:tgtEl>
                                        <p:attrNameLst>
                                          <p:attrName>ppt_h</p:attrName>
                                        </p:attrNameLst>
                                      </p:cBhvr>
                                      <p:tavLst>
                                        <p:tav tm="0">
                                          <p:val>
                                            <p:strVal val="#ppt_h"/>
                                          </p:val>
                                        </p:tav>
                                        <p:tav tm="100000">
                                          <p:val>
                                            <p:strVal val="#ppt_h"/>
                                          </p:val>
                                        </p:tav>
                                      </p:tavLst>
                                    </p:anim>
                                  </p:childTnLst>
                                </p:cTn>
                              </p:par>
                            </p:childTnLst>
                          </p:cTn>
                        </p:par>
                        <p:par>
                          <p:cTn id="15" fill="hold">
                            <p:stCondLst>
                              <p:cond delay="2000"/>
                            </p:stCondLst>
                            <p:childTnLst>
                              <p:par>
                                <p:cTn id="16" presetID="45" presetClass="entr" presetSubtype="0" fill="hold" grpId="0" nodeType="after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fade">
                                      <p:cBhvr>
                                        <p:cTn id="18" dur="2000"/>
                                        <p:tgtEl>
                                          <p:spTgt spid="7"/>
                                        </p:tgtEl>
                                      </p:cBhvr>
                                    </p:animEffect>
                                    <p:anim calcmode="lin" valueType="num">
                                      <p:cBhvr>
                                        <p:cTn id="19" dur="2000" fill="hold"/>
                                        <p:tgtEl>
                                          <p:spTgt spid="7"/>
                                        </p:tgtEl>
                                        <p:attrNameLst>
                                          <p:attrName>ppt_w</p:attrName>
                                        </p:attrNameLst>
                                      </p:cBhvr>
                                      <p:tavLst>
                                        <p:tav tm="0" fmla="#ppt_w*sin(2.5*pi*$)">
                                          <p:val>
                                            <p:fltVal val="0"/>
                                          </p:val>
                                        </p:tav>
                                        <p:tav tm="100000">
                                          <p:val>
                                            <p:fltVal val="1"/>
                                          </p:val>
                                        </p:tav>
                                      </p:tavLst>
                                    </p:anim>
                                    <p:anim calcmode="lin" valueType="num">
                                      <p:cBhvr>
                                        <p:cTn id="20" dur="2000" fill="hold"/>
                                        <p:tgtEl>
                                          <p:spTgt spid="7"/>
                                        </p:tgtEl>
                                        <p:attrNameLst>
                                          <p:attrName>ppt_h</p:attrName>
                                        </p:attrNameLst>
                                      </p:cBhvr>
                                      <p:tavLst>
                                        <p:tav tm="0">
                                          <p:val>
                                            <p:strVal val="#ppt_h"/>
                                          </p:val>
                                        </p:tav>
                                        <p:tav tm="100000">
                                          <p:val>
                                            <p:strVal val="#ppt_h"/>
                                          </p:val>
                                        </p:tav>
                                      </p:tavLst>
                                    </p:anim>
                                  </p:childTnLst>
                                </p:cTn>
                              </p:par>
                              <p:par>
                                <p:cTn id="21" presetID="45" presetClass="entr" presetSubtype="0" fill="hold" grpId="0" nodeType="withEffect">
                                  <p:stCondLst>
                                    <p:cond delay="0"/>
                                  </p:stCondLst>
                                  <p:childTnLst>
                                    <p:set>
                                      <p:cBhvr>
                                        <p:cTn id="22" dur="1" fill="hold">
                                          <p:stCondLst>
                                            <p:cond delay="0"/>
                                          </p:stCondLst>
                                        </p:cTn>
                                        <p:tgtEl>
                                          <p:spTgt spid="8"/>
                                        </p:tgtEl>
                                        <p:attrNameLst>
                                          <p:attrName>style.visibility</p:attrName>
                                        </p:attrNameLst>
                                      </p:cBhvr>
                                      <p:to>
                                        <p:strVal val="visible"/>
                                      </p:to>
                                    </p:set>
                                    <p:animEffect transition="in" filter="fade">
                                      <p:cBhvr>
                                        <p:cTn id="23" dur="2000"/>
                                        <p:tgtEl>
                                          <p:spTgt spid="8"/>
                                        </p:tgtEl>
                                      </p:cBhvr>
                                    </p:animEffect>
                                    <p:anim calcmode="lin" valueType="num">
                                      <p:cBhvr>
                                        <p:cTn id="24" dur="2000" fill="hold"/>
                                        <p:tgtEl>
                                          <p:spTgt spid="8"/>
                                        </p:tgtEl>
                                        <p:attrNameLst>
                                          <p:attrName>ppt_w</p:attrName>
                                        </p:attrNameLst>
                                      </p:cBhvr>
                                      <p:tavLst>
                                        <p:tav tm="0" fmla="#ppt_w*sin(2.5*pi*$)">
                                          <p:val>
                                            <p:fltVal val="0"/>
                                          </p:val>
                                        </p:tav>
                                        <p:tav tm="100000">
                                          <p:val>
                                            <p:fltVal val="1"/>
                                          </p:val>
                                        </p:tav>
                                      </p:tavLst>
                                    </p:anim>
                                    <p:anim calcmode="lin" valueType="num">
                                      <p:cBhvr>
                                        <p:cTn id="25" dur="2000" fill="hold"/>
                                        <p:tgtEl>
                                          <p:spTgt spid="8"/>
                                        </p:tgtEl>
                                        <p:attrNameLst>
                                          <p:attrName>ppt_h</p:attrName>
                                        </p:attrNameLst>
                                      </p:cBhvr>
                                      <p:tavLst>
                                        <p:tav tm="0">
                                          <p:val>
                                            <p:strVal val="#ppt_h"/>
                                          </p:val>
                                        </p:tav>
                                        <p:tav tm="100000">
                                          <p:val>
                                            <p:strVal val="#ppt_h"/>
                                          </p:val>
                                        </p:tav>
                                      </p:tavLst>
                                    </p:anim>
                                  </p:childTnLst>
                                </p:cTn>
                              </p:par>
                              <p:par>
                                <p:cTn id="26" presetID="45" presetClass="entr" presetSubtype="0" fill="hold" grpId="0" nodeType="withEffect">
                                  <p:stCondLst>
                                    <p:cond delay="0"/>
                                  </p:stCondLst>
                                  <p:childTnLst>
                                    <p:set>
                                      <p:cBhvr>
                                        <p:cTn id="27" dur="1" fill="hold">
                                          <p:stCondLst>
                                            <p:cond delay="0"/>
                                          </p:stCondLst>
                                        </p:cTn>
                                        <p:tgtEl>
                                          <p:spTgt spid="9"/>
                                        </p:tgtEl>
                                        <p:attrNameLst>
                                          <p:attrName>style.visibility</p:attrName>
                                        </p:attrNameLst>
                                      </p:cBhvr>
                                      <p:to>
                                        <p:strVal val="visible"/>
                                      </p:to>
                                    </p:set>
                                    <p:animEffect transition="in" filter="fade">
                                      <p:cBhvr>
                                        <p:cTn id="28" dur="2000"/>
                                        <p:tgtEl>
                                          <p:spTgt spid="9"/>
                                        </p:tgtEl>
                                      </p:cBhvr>
                                    </p:animEffect>
                                    <p:anim calcmode="lin" valueType="num">
                                      <p:cBhvr>
                                        <p:cTn id="29" dur="2000" fill="hold"/>
                                        <p:tgtEl>
                                          <p:spTgt spid="9"/>
                                        </p:tgtEl>
                                        <p:attrNameLst>
                                          <p:attrName>ppt_w</p:attrName>
                                        </p:attrNameLst>
                                      </p:cBhvr>
                                      <p:tavLst>
                                        <p:tav tm="0" fmla="#ppt_w*sin(2.5*pi*$)">
                                          <p:val>
                                            <p:fltVal val="0"/>
                                          </p:val>
                                        </p:tav>
                                        <p:tav tm="100000">
                                          <p:val>
                                            <p:fltVal val="1"/>
                                          </p:val>
                                        </p:tav>
                                      </p:tavLst>
                                    </p:anim>
                                    <p:anim calcmode="lin" valueType="num">
                                      <p:cBhvr>
                                        <p:cTn id="30" dur="2000" fill="hold"/>
                                        <p:tgtEl>
                                          <p:spTgt spid="9"/>
                                        </p:tgtEl>
                                        <p:attrNameLst>
                                          <p:attrName>ppt_h</p:attrName>
                                        </p:attrNameLst>
                                      </p:cBhvr>
                                      <p:tavLst>
                                        <p:tav tm="0">
                                          <p:val>
                                            <p:strVal val="#ppt_h"/>
                                          </p:val>
                                        </p:tav>
                                        <p:tav tm="100000">
                                          <p:val>
                                            <p:strVal val="#ppt_h"/>
                                          </p:val>
                                        </p:tav>
                                      </p:tavLst>
                                    </p:anim>
                                  </p:childTnLst>
                                </p:cTn>
                              </p:par>
                              <p:par>
                                <p:cTn id="31" presetID="45" presetClass="entr" presetSubtype="0" fill="hold" grpId="0" nodeType="withEffect">
                                  <p:stCondLst>
                                    <p:cond delay="0"/>
                                  </p:stCondLst>
                                  <p:childTnLst>
                                    <p:set>
                                      <p:cBhvr>
                                        <p:cTn id="32" dur="1" fill="hold">
                                          <p:stCondLst>
                                            <p:cond delay="0"/>
                                          </p:stCondLst>
                                        </p:cTn>
                                        <p:tgtEl>
                                          <p:spTgt spid="10"/>
                                        </p:tgtEl>
                                        <p:attrNameLst>
                                          <p:attrName>style.visibility</p:attrName>
                                        </p:attrNameLst>
                                      </p:cBhvr>
                                      <p:to>
                                        <p:strVal val="visible"/>
                                      </p:to>
                                    </p:set>
                                    <p:animEffect transition="in" filter="fade">
                                      <p:cBhvr>
                                        <p:cTn id="33" dur="2000"/>
                                        <p:tgtEl>
                                          <p:spTgt spid="10"/>
                                        </p:tgtEl>
                                      </p:cBhvr>
                                    </p:animEffect>
                                    <p:anim calcmode="lin" valueType="num">
                                      <p:cBhvr>
                                        <p:cTn id="34" dur="2000" fill="hold"/>
                                        <p:tgtEl>
                                          <p:spTgt spid="10"/>
                                        </p:tgtEl>
                                        <p:attrNameLst>
                                          <p:attrName>ppt_w</p:attrName>
                                        </p:attrNameLst>
                                      </p:cBhvr>
                                      <p:tavLst>
                                        <p:tav tm="0" fmla="#ppt_w*sin(2.5*pi*$)">
                                          <p:val>
                                            <p:fltVal val="0"/>
                                          </p:val>
                                        </p:tav>
                                        <p:tav tm="100000">
                                          <p:val>
                                            <p:fltVal val="1"/>
                                          </p:val>
                                        </p:tav>
                                      </p:tavLst>
                                    </p:anim>
                                    <p:anim calcmode="lin" valueType="num">
                                      <p:cBhvr>
                                        <p:cTn id="35" dur="2000" fill="hold"/>
                                        <p:tgtEl>
                                          <p:spTgt spid="10"/>
                                        </p:tgtEl>
                                        <p:attrNameLst>
                                          <p:attrName>ppt_h</p:attrName>
                                        </p:attrNameLst>
                                      </p:cBhvr>
                                      <p:tavLst>
                                        <p:tav tm="0">
                                          <p:val>
                                            <p:strVal val="#ppt_h"/>
                                          </p:val>
                                        </p:tav>
                                        <p:tav tm="100000">
                                          <p:val>
                                            <p:strVal val="#ppt_h"/>
                                          </p:val>
                                        </p:tav>
                                      </p:tavLst>
                                    </p:anim>
                                  </p:childTnLst>
                                </p:cTn>
                              </p:par>
                              <p:par>
                                <p:cTn id="36" presetID="45" presetClass="entr" presetSubtype="0" fill="hold" grpId="0" nodeType="withEffect">
                                  <p:stCondLst>
                                    <p:cond delay="0"/>
                                  </p:stCondLst>
                                  <p:childTnLst>
                                    <p:set>
                                      <p:cBhvr>
                                        <p:cTn id="37" dur="1" fill="hold">
                                          <p:stCondLst>
                                            <p:cond delay="0"/>
                                          </p:stCondLst>
                                        </p:cTn>
                                        <p:tgtEl>
                                          <p:spTgt spid="11"/>
                                        </p:tgtEl>
                                        <p:attrNameLst>
                                          <p:attrName>style.visibility</p:attrName>
                                        </p:attrNameLst>
                                      </p:cBhvr>
                                      <p:to>
                                        <p:strVal val="visible"/>
                                      </p:to>
                                    </p:set>
                                    <p:animEffect transition="in" filter="fade">
                                      <p:cBhvr>
                                        <p:cTn id="38" dur="2000"/>
                                        <p:tgtEl>
                                          <p:spTgt spid="11"/>
                                        </p:tgtEl>
                                      </p:cBhvr>
                                    </p:animEffect>
                                    <p:anim calcmode="lin" valueType="num">
                                      <p:cBhvr>
                                        <p:cTn id="39" dur="2000" fill="hold"/>
                                        <p:tgtEl>
                                          <p:spTgt spid="11"/>
                                        </p:tgtEl>
                                        <p:attrNameLst>
                                          <p:attrName>ppt_w</p:attrName>
                                        </p:attrNameLst>
                                      </p:cBhvr>
                                      <p:tavLst>
                                        <p:tav tm="0" fmla="#ppt_w*sin(2.5*pi*$)">
                                          <p:val>
                                            <p:fltVal val="0"/>
                                          </p:val>
                                        </p:tav>
                                        <p:tav tm="100000">
                                          <p:val>
                                            <p:fltVal val="1"/>
                                          </p:val>
                                        </p:tav>
                                      </p:tavLst>
                                    </p:anim>
                                    <p:anim calcmode="lin" valueType="num">
                                      <p:cBhvr>
                                        <p:cTn id="40" dur="2000" fill="hold"/>
                                        <p:tgtEl>
                                          <p:spTgt spid="11"/>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animBg="1"/>
      <p:bldP spid="8" grpId="0" animBg="1"/>
      <p:bldP spid="9" grpId="0" animBg="1"/>
      <p:bldP spid="10" grpId="0" animBg="1"/>
      <p:bldP spid="11" grpId="0" animBg="1"/>
      <p:bldP spid="1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473495" y="332656"/>
            <a:ext cx="4193777" cy="923330"/>
          </a:xfrm>
          <a:prstGeom prst="rect">
            <a:avLst/>
          </a:prstGeom>
          <a:noFill/>
        </p:spPr>
        <p:txBody>
          <a:bodyPr wrap="none" lIns="91440" tIns="45720" rIns="91440" bIns="45720">
            <a:spAutoFit/>
          </a:bodyPr>
          <a:lstStyle/>
          <a:p>
            <a:pPr algn="ctr"/>
            <a:r>
              <a:rPr lang="en-US" sz="5400" b="1"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chemeClr val="tx2"/>
                </a:solidFill>
                <a:effectLst>
                  <a:outerShdw blurRad="41275" dist="12700" dir="12000000" algn="tl" rotWithShape="0">
                    <a:srgbClr val="000000">
                      <a:alpha val="40000"/>
                    </a:srgbClr>
                  </a:outerShdw>
                </a:effectLst>
              </a:rPr>
              <a:t>Introduction</a:t>
            </a:r>
          </a:p>
        </p:txBody>
      </p:sp>
      <p:sp>
        <p:nvSpPr>
          <p:cNvPr id="3" name="TextBox 2"/>
          <p:cNvSpPr txBox="1"/>
          <p:nvPr/>
        </p:nvSpPr>
        <p:spPr>
          <a:xfrm>
            <a:off x="899592" y="1412776"/>
            <a:ext cx="7344816" cy="2246769"/>
          </a:xfrm>
          <a:prstGeom prst="rect">
            <a:avLst/>
          </a:prstGeom>
          <a:noFill/>
        </p:spPr>
        <p:txBody>
          <a:bodyPr wrap="square" rtlCol="0">
            <a:spAutoFit/>
          </a:bodyPr>
          <a:lstStyle/>
          <a:p>
            <a:r>
              <a:rPr lang="en-GB" sz="2000" dirty="0" smtClean="0">
                <a:solidFill>
                  <a:schemeClr val="bg1"/>
                </a:solidFill>
              </a:rPr>
              <a:t>“You can Do It” is a project part of the Small Steps 4 Life programme. </a:t>
            </a:r>
            <a:r>
              <a:rPr lang="en-GB" sz="2000" dirty="0">
                <a:solidFill>
                  <a:schemeClr val="bg1"/>
                </a:solidFill>
              </a:rPr>
              <a:t>The SmallSteps4Life programme is inspired by London 2012 and promotes Olympic values amongst young people. It is about taking small steps to improve lifestyles by taking challenges to eat well, get active and feel good.  The challenges last for four weeks and encourage a 'can do' attitude.</a:t>
            </a:r>
          </a:p>
        </p:txBody>
      </p:sp>
      <p:grpSp>
        <p:nvGrpSpPr>
          <p:cNvPr id="17" name="Group 16"/>
          <p:cNvGrpSpPr/>
          <p:nvPr/>
        </p:nvGrpSpPr>
        <p:grpSpPr>
          <a:xfrm>
            <a:off x="6516216" y="5445225"/>
            <a:ext cx="2331579" cy="1008111"/>
            <a:chOff x="6516216" y="5445225"/>
            <a:chExt cx="2331579" cy="1008111"/>
          </a:xfrm>
        </p:grpSpPr>
        <p:grpSp>
          <p:nvGrpSpPr>
            <p:cNvPr id="15" name="Group 14"/>
            <p:cNvGrpSpPr/>
            <p:nvPr/>
          </p:nvGrpSpPr>
          <p:grpSpPr>
            <a:xfrm>
              <a:off x="6516216" y="5445225"/>
              <a:ext cx="2331579" cy="1008111"/>
              <a:chOff x="606021" y="2996952"/>
              <a:chExt cx="7494371" cy="3240360"/>
            </a:xfrm>
          </p:grpSpPr>
          <p:sp>
            <p:nvSpPr>
              <p:cNvPr id="10" name="Oval 9">
                <a:hlinkClick r:id="rId2" action="ppaction://hlinksldjump"/>
              </p:cNvPr>
              <p:cNvSpPr/>
              <p:nvPr/>
            </p:nvSpPr>
            <p:spPr>
              <a:xfrm>
                <a:off x="606021" y="2996952"/>
                <a:ext cx="2093771" cy="2016224"/>
              </a:xfrm>
              <a:prstGeom prst="ellipse">
                <a:avLst/>
              </a:prstGeom>
              <a:noFill/>
              <a:ln w="139700">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1" name="Oval 10"/>
              <p:cNvSpPr/>
              <p:nvPr/>
            </p:nvSpPr>
            <p:spPr>
              <a:xfrm>
                <a:off x="1979712" y="4149080"/>
                <a:ext cx="2093771" cy="2016224"/>
              </a:xfrm>
              <a:prstGeom prst="ellipse">
                <a:avLst/>
              </a:prstGeom>
              <a:noFill/>
              <a:ln w="139700">
                <a:solidFill>
                  <a:srgbClr val="FCDE2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 name="Oval 11"/>
              <p:cNvSpPr/>
              <p:nvPr/>
            </p:nvSpPr>
            <p:spPr>
              <a:xfrm>
                <a:off x="3347864" y="2996952"/>
                <a:ext cx="2093771" cy="2016224"/>
              </a:xfrm>
              <a:prstGeom prst="ellipse">
                <a:avLst/>
              </a:prstGeom>
              <a:noFill/>
              <a:ln w="139700">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3" name="Oval 12"/>
              <p:cNvSpPr/>
              <p:nvPr/>
            </p:nvSpPr>
            <p:spPr>
              <a:xfrm>
                <a:off x="4644008" y="4221088"/>
                <a:ext cx="2093771" cy="2016224"/>
              </a:xfrm>
              <a:prstGeom prst="ellipse">
                <a:avLst/>
              </a:prstGeom>
              <a:noFill/>
              <a:ln w="139700">
                <a:solidFill>
                  <a:srgbClr val="05CD0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4" name="Oval 13"/>
              <p:cNvSpPr/>
              <p:nvPr/>
            </p:nvSpPr>
            <p:spPr>
              <a:xfrm>
                <a:off x="6006621" y="2996952"/>
                <a:ext cx="2093771" cy="2016224"/>
              </a:xfrm>
              <a:prstGeom prst="ellipse">
                <a:avLst/>
              </a:prstGeom>
              <a:noFill/>
              <a:ln w="139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sp>
          <p:nvSpPr>
            <p:cNvPr id="16" name="TextBox 15"/>
            <p:cNvSpPr txBox="1"/>
            <p:nvPr/>
          </p:nvSpPr>
          <p:spPr>
            <a:xfrm>
              <a:off x="7020272" y="5517232"/>
              <a:ext cx="1584176" cy="769441"/>
            </a:xfrm>
            <a:prstGeom prst="rect">
              <a:avLst/>
            </a:prstGeom>
            <a:noFill/>
          </p:spPr>
          <p:txBody>
            <a:bodyPr wrap="square" rtlCol="0">
              <a:spAutoFit/>
            </a:bodyPr>
            <a:lstStyle/>
            <a:p>
              <a:r>
                <a:rPr lang="en-GB" sz="4400" dirty="0" smtClean="0">
                  <a:solidFill>
                    <a:schemeClr val="bg1"/>
                  </a:solidFill>
                </a:rPr>
                <a:t>Menu</a:t>
              </a:r>
              <a:endParaRPr lang="en-GB" sz="4400" dirty="0">
                <a:solidFill>
                  <a:schemeClr val="bg1"/>
                </a:solidFill>
              </a:endParaRPr>
            </a:p>
          </p:txBody>
        </p:sp>
      </p:grpSp>
      <p:sp>
        <p:nvSpPr>
          <p:cNvPr id="18" name="Rectangle 17">
            <a:hlinkClick r:id="rId3" action="ppaction://hlinksldjump"/>
          </p:cNvPr>
          <p:cNvSpPr/>
          <p:nvPr/>
        </p:nvSpPr>
        <p:spPr>
          <a:xfrm>
            <a:off x="6444208" y="5301208"/>
            <a:ext cx="2448272" cy="129614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50793962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5" presetClass="entr" presetSubtype="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2000"/>
                                        <p:tgtEl>
                                          <p:spTgt spid="5"/>
                                        </p:tgtEl>
                                      </p:cBhvr>
                                    </p:animEffect>
                                    <p:anim calcmode="lin" valueType="num">
                                      <p:cBhvr>
                                        <p:cTn id="8" dur="2000" fill="hold"/>
                                        <p:tgtEl>
                                          <p:spTgt spid="5"/>
                                        </p:tgtEl>
                                        <p:attrNameLst>
                                          <p:attrName>ppt_w</p:attrName>
                                        </p:attrNameLst>
                                      </p:cBhvr>
                                      <p:tavLst>
                                        <p:tav tm="0" fmla="#ppt_w*sin(2.5*pi*$)">
                                          <p:val>
                                            <p:fltVal val="0"/>
                                          </p:val>
                                        </p:tav>
                                        <p:tav tm="100000">
                                          <p:val>
                                            <p:fltVal val="1"/>
                                          </p:val>
                                        </p:tav>
                                      </p:tavLst>
                                    </p:anim>
                                    <p:anim calcmode="lin" valueType="num">
                                      <p:cBhvr>
                                        <p:cTn id="9" dur="2000" fill="hold"/>
                                        <p:tgtEl>
                                          <p:spTgt spid="5"/>
                                        </p:tgtEl>
                                        <p:attrNameLst>
                                          <p:attrName>ppt_h</p:attrName>
                                        </p:attrNameLst>
                                      </p:cBhvr>
                                      <p:tavLst>
                                        <p:tav tm="0">
                                          <p:val>
                                            <p:strVal val="#ppt_h"/>
                                          </p:val>
                                        </p:tav>
                                        <p:tav tm="100000">
                                          <p:val>
                                            <p:strVal val="#ppt_h"/>
                                          </p:val>
                                        </p:tav>
                                      </p:tavLst>
                                    </p:anim>
                                  </p:childTnLst>
                                </p:cTn>
                              </p:par>
                              <p:par>
                                <p:cTn id="10" presetID="45" presetClass="entr" presetSubtype="0" fill="hold" grpId="0" nodeType="with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2000"/>
                                        <p:tgtEl>
                                          <p:spTgt spid="3"/>
                                        </p:tgtEl>
                                      </p:cBhvr>
                                    </p:animEffect>
                                    <p:anim calcmode="lin" valueType="num">
                                      <p:cBhvr>
                                        <p:cTn id="13" dur="2000" fill="hold"/>
                                        <p:tgtEl>
                                          <p:spTgt spid="3"/>
                                        </p:tgtEl>
                                        <p:attrNameLst>
                                          <p:attrName>ppt_w</p:attrName>
                                        </p:attrNameLst>
                                      </p:cBhvr>
                                      <p:tavLst>
                                        <p:tav tm="0" fmla="#ppt_w*sin(2.5*pi*$)">
                                          <p:val>
                                            <p:fltVal val="0"/>
                                          </p:val>
                                        </p:tav>
                                        <p:tav tm="100000">
                                          <p:val>
                                            <p:fltVal val="1"/>
                                          </p:val>
                                        </p:tav>
                                      </p:tavLst>
                                    </p:anim>
                                    <p:anim calcmode="lin" valueType="num">
                                      <p:cBhvr>
                                        <p:cTn id="14" dur="2000" fill="hold"/>
                                        <p:tgtEl>
                                          <p:spTgt spid="3"/>
                                        </p:tgtEl>
                                        <p:attrNameLst>
                                          <p:attrName>ppt_h</p:attrName>
                                        </p:attrNameLst>
                                      </p:cBhvr>
                                      <p:tavLst>
                                        <p:tav tm="0">
                                          <p:val>
                                            <p:strVal val="#ppt_h"/>
                                          </p:val>
                                        </p:tav>
                                        <p:tav tm="100000">
                                          <p:val>
                                            <p:strVal val="#ppt_h"/>
                                          </p:val>
                                        </p:tav>
                                      </p:tavLst>
                                    </p:anim>
                                  </p:childTnLst>
                                </p:cTn>
                              </p:par>
                            </p:childTnLst>
                          </p:cTn>
                        </p:par>
                        <p:par>
                          <p:cTn id="15" fill="hold">
                            <p:stCondLst>
                              <p:cond delay="2000"/>
                            </p:stCondLst>
                            <p:childTnLst>
                              <p:par>
                                <p:cTn id="16" presetID="42" presetClass="entr" presetSubtype="0" fill="hold" grpId="0" nodeType="afterEffect" nodePh="1">
                                  <p:stCondLst>
                                    <p:cond delay="0"/>
                                  </p:stCondLst>
                                  <p:endCondLst>
                                    <p:cond evt="begin" delay="0">
                                      <p:tn val="16"/>
                                    </p:cond>
                                  </p:endCondLst>
                                  <p:childTnLst>
                                    <p:set>
                                      <p:cBhvr>
                                        <p:cTn id="17" dur="1" fill="hold">
                                          <p:stCondLst>
                                            <p:cond delay="0"/>
                                          </p:stCondLst>
                                        </p:cTn>
                                        <p:tgtEl>
                                          <p:spTgt spid="18"/>
                                        </p:tgtEl>
                                        <p:attrNameLst>
                                          <p:attrName>style.visibility</p:attrName>
                                        </p:attrNameLst>
                                      </p:cBhvr>
                                      <p:to>
                                        <p:strVal val="visible"/>
                                      </p:to>
                                    </p:set>
                                    <p:animEffect transition="in" filter="fade">
                                      <p:cBhvr>
                                        <p:cTn id="18" dur="1000"/>
                                        <p:tgtEl>
                                          <p:spTgt spid="18"/>
                                        </p:tgtEl>
                                      </p:cBhvr>
                                    </p:animEffect>
                                    <p:anim calcmode="lin" valueType="num">
                                      <p:cBhvr>
                                        <p:cTn id="19" dur="1000" fill="hold"/>
                                        <p:tgtEl>
                                          <p:spTgt spid="18"/>
                                        </p:tgtEl>
                                        <p:attrNameLst>
                                          <p:attrName>ppt_x</p:attrName>
                                        </p:attrNameLst>
                                      </p:cBhvr>
                                      <p:tavLst>
                                        <p:tav tm="0">
                                          <p:val>
                                            <p:strVal val="#ppt_x"/>
                                          </p:val>
                                        </p:tav>
                                        <p:tav tm="100000">
                                          <p:val>
                                            <p:strVal val="#ppt_x"/>
                                          </p:val>
                                        </p:tav>
                                      </p:tavLst>
                                    </p:anim>
                                    <p:anim calcmode="lin" valueType="num">
                                      <p:cBhvr>
                                        <p:cTn id="20" dur="1000" fill="hold"/>
                                        <p:tgtEl>
                                          <p:spTgt spid="18"/>
                                        </p:tgtEl>
                                        <p:attrNameLst>
                                          <p:attrName>ppt_y</p:attrName>
                                        </p:attrNameLst>
                                      </p:cBhvr>
                                      <p:tavLst>
                                        <p:tav tm="0">
                                          <p:val>
                                            <p:strVal val="#ppt_y+.1"/>
                                          </p:val>
                                        </p:tav>
                                        <p:tav tm="100000">
                                          <p:val>
                                            <p:strVal val="#ppt_y"/>
                                          </p:val>
                                        </p:tav>
                                      </p:tavLst>
                                    </p:anim>
                                  </p:childTnLst>
                                </p:cTn>
                              </p:par>
                              <p:par>
                                <p:cTn id="21" presetID="42" presetClass="entr" presetSubtype="0" fill="hold" nodeType="withEffect">
                                  <p:stCondLst>
                                    <p:cond delay="0"/>
                                  </p:stCondLst>
                                  <p:childTnLst>
                                    <p:set>
                                      <p:cBhvr>
                                        <p:cTn id="22" dur="1" fill="hold">
                                          <p:stCondLst>
                                            <p:cond delay="0"/>
                                          </p:stCondLst>
                                        </p:cTn>
                                        <p:tgtEl>
                                          <p:spTgt spid="17"/>
                                        </p:tgtEl>
                                        <p:attrNameLst>
                                          <p:attrName>style.visibility</p:attrName>
                                        </p:attrNameLst>
                                      </p:cBhvr>
                                      <p:to>
                                        <p:strVal val="visible"/>
                                      </p:to>
                                    </p:set>
                                    <p:animEffect transition="in" filter="fade">
                                      <p:cBhvr>
                                        <p:cTn id="23" dur="1000"/>
                                        <p:tgtEl>
                                          <p:spTgt spid="17"/>
                                        </p:tgtEl>
                                      </p:cBhvr>
                                    </p:animEffect>
                                    <p:anim calcmode="lin" valueType="num">
                                      <p:cBhvr>
                                        <p:cTn id="24" dur="1000" fill="hold"/>
                                        <p:tgtEl>
                                          <p:spTgt spid="17"/>
                                        </p:tgtEl>
                                        <p:attrNameLst>
                                          <p:attrName>ppt_x</p:attrName>
                                        </p:attrNameLst>
                                      </p:cBhvr>
                                      <p:tavLst>
                                        <p:tav tm="0">
                                          <p:val>
                                            <p:strVal val="#ppt_x"/>
                                          </p:val>
                                        </p:tav>
                                        <p:tav tm="100000">
                                          <p:val>
                                            <p:strVal val="#ppt_x"/>
                                          </p:val>
                                        </p:tav>
                                      </p:tavLst>
                                    </p:anim>
                                    <p:anim calcmode="lin" valueType="num">
                                      <p:cBhvr>
                                        <p:cTn id="25"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3" grpId="0"/>
      <p:bldP spid="1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p:cNvSpPr txBox="1"/>
          <p:nvPr/>
        </p:nvSpPr>
        <p:spPr>
          <a:xfrm>
            <a:off x="3059832" y="3774519"/>
            <a:ext cx="5352592" cy="2554545"/>
          </a:xfrm>
          <a:prstGeom prst="rect">
            <a:avLst/>
          </a:prstGeom>
          <a:noFill/>
        </p:spPr>
        <p:txBody>
          <a:bodyPr wrap="square" rtlCol="0">
            <a:spAutoFit/>
          </a:bodyPr>
          <a:lstStyle/>
          <a:p>
            <a:r>
              <a:rPr lang="en-GB" sz="2000" dirty="0" smtClean="0">
                <a:solidFill>
                  <a:schemeClr val="bg1"/>
                </a:solidFill>
              </a:rPr>
              <a:t>SmallSteps4Life is about encouraging young people all over the country to take small manageable steps to eat well, get active and feel good. If people are getting active, this would teach them about respect for their</a:t>
            </a:r>
            <a:br>
              <a:rPr lang="en-GB" sz="2000" dirty="0" smtClean="0">
                <a:solidFill>
                  <a:schemeClr val="bg1"/>
                </a:solidFill>
              </a:rPr>
            </a:br>
            <a:r>
              <a:rPr lang="en-GB" sz="2000" dirty="0" smtClean="0">
                <a:solidFill>
                  <a:schemeClr val="bg1"/>
                </a:solidFill>
              </a:rPr>
              <a:t>fellow team members and</a:t>
            </a:r>
            <a:br>
              <a:rPr lang="en-GB" sz="2000" dirty="0" smtClean="0">
                <a:solidFill>
                  <a:schemeClr val="bg1"/>
                </a:solidFill>
              </a:rPr>
            </a:br>
            <a:r>
              <a:rPr lang="en-GB" sz="2000" dirty="0" smtClean="0">
                <a:solidFill>
                  <a:schemeClr val="bg1"/>
                </a:solidFill>
              </a:rPr>
              <a:t>friends – one of the Olympic </a:t>
            </a:r>
            <a:br>
              <a:rPr lang="en-GB" sz="2000" dirty="0" smtClean="0">
                <a:solidFill>
                  <a:schemeClr val="bg1"/>
                </a:solidFill>
              </a:rPr>
            </a:br>
            <a:r>
              <a:rPr lang="en-GB" sz="2000" dirty="0" smtClean="0">
                <a:solidFill>
                  <a:schemeClr val="bg1"/>
                </a:solidFill>
              </a:rPr>
              <a:t>Values. </a:t>
            </a:r>
            <a:endParaRPr lang="en-GB" sz="2000" dirty="0">
              <a:solidFill>
                <a:schemeClr val="bg1"/>
              </a:solidFill>
            </a:endParaRPr>
          </a:p>
        </p:txBody>
      </p:sp>
      <p:grpSp>
        <p:nvGrpSpPr>
          <p:cNvPr id="4" name="Group 3"/>
          <p:cNvGrpSpPr/>
          <p:nvPr/>
        </p:nvGrpSpPr>
        <p:grpSpPr>
          <a:xfrm>
            <a:off x="6516216" y="5445225"/>
            <a:ext cx="2331579" cy="1008111"/>
            <a:chOff x="6516216" y="5445225"/>
            <a:chExt cx="2331579" cy="1008111"/>
          </a:xfrm>
        </p:grpSpPr>
        <p:grpSp>
          <p:nvGrpSpPr>
            <p:cNvPr id="5" name="Group 14"/>
            <p:cNvGrpSpPr/>
            <p:nvPr/>
          </p:nvGrpSpPr>
          <p:grpSpPr>
            <a:xfrm>
              <a:off x="6516216" y="5445225"/>
              <a:ext cx="2331579" cy="1008111"/>
              <a:chOff x="606021" y="2996952"/>
              <a:chExt cx="7494371" cy="3240360"/>
            </a:xfrm>
          </p:grpSpPr>
          <p:sp>
            <p:nvSpPr>
              <p:cNvPr id="7" name="Oval 6">
                <a:hlinkClick r:id="rId2" action="ppaction://hlinksldjump"/>
              </p:cNvPr>
              <p:cNvSpPr/>
              <p:nvPr/>
            </p:nvSpPr>
            <p:spPr>
              <a:xfrm>
                <a:off x="606021" y="2996952"/>
                <a:ext cx="2093771" cy="2016224"/>
              </a:xfrm>
              <a:prstGeom prst="ellipse">
                <a:avLst/>
              </a:prstGeom>
              <a:noFill/>
              <a:ln w="139700">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 name="Oval 7"/>
              <p:cNvSpPr/>
              <p:nvPr/>
            </p:nvSpPr>
            <p:spPr>
              <a:xfrm>
                <a:off x="1979712" y="4149080"/>
                <a:ext cx="2093771" cy="2016224"/>
              </a:xfrm>
              <a:prstGeom prst="ellipse">
                <a:avLst/>
              </a:prstGeom>
              <a:noFill/>
              <a:ln w="139700">
                <a:solidFill>
                  <a:srgbClr val="FCDE2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 name="Oval 8"/>
              <p:cNvSpPr/>
              <p:nvPr/>
            </p:nvSpPr>
            <p:spPr>
              <a:xfrm>
                <a:off x="3347864" y="2996952"/>
                <a:ext cx="2093771" cy="2016224"/>
              </a:xfrm>
              <a:prstGeom prst="ellipse">
                <a:avLst/>
              </a:prstGeom>
              <a:noFill/>
              <a:ln w="139700">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0" name="Oval 9"/>
              <p:cNvSpPr/>
              <p:nvPr/>
            </p:nvSpPr>
            <p:spPr>
              <a:xfrm>
                <a:off x="4644008" y="4221088"/>
                <a:ext cx="2093771" cy="2016224"/>
              </a:xfrm>
              <a:prstGeom prst="ellipse">
                <a:avLst/>
              </a:prstGeom>
              <a:noFill/>
              <a:ln w="139700">
                <a:solidFill>
                  <a:srgbClr val="05CD0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1" name="Oval 10"/>
              <p:cNvSpPr/>
              <p:nvPr/>
            </p:nvSpPr>
            <p:spPr>
              <a:xfrm>
                <a:off x="6006621" y="2996952"/>
                <a:ext cx="2093771" cy="2016224"/>
              </a:xfrm>
              <a:prstGeom prst="ellipse">
                <a:avLst/>
              </a:prstGeom>
              <a:noFill/>
              <a:ln w="139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sp>
          <p:nvSpPr>
            <p:cNvPr id="6" name="TextBox 5"/>
            <p:cNvSpPr txBox="1"/>
            <p:nvPr/>
          </p:nvSpPr>
          <p:spPr>
            <a:xfrm>
              <a:off x="7020272" y="5517232"/>
              <a:ext cx="1584176" cy="769441"/>
            </a:xfrm>
            <a:prstGeom prst="rect">
              <a:avLst/>
            </a:prstGeom>
            <a:noFill/>
          </p:spPr>
          <p:txBody>
            <a:bodyPr wrap="square" rtlCol="0">
              <a:spAutoFit/>
            </a:bodyPr>
            <a:lstStyle/>
            <a:p>
              <a:r>
                <a:rPr lang="en-GB" sz="4400" dirty="0" smtClean="0">
                  <a:solidFill>
                    <a:schemeClr val="bg1"/>
                  </a:solidFill>
                </a:rPr>
                <a:t>Menu</a:t>
              </a:r>
              <a:endParaRPr lang="en-GB" sz="4400" dirty="0">
                <a:solidFill>
                  <a:schemeClr val="bg1"/>
                </a:solidFill>
              </a:endParaRPr>
            </a:p>
          </p:txBody>
        </p:sp>
      </p:grpSp>
      <p:sp>
        <p:nvSpPr>
          <p:cNvPr id="13" name="Rectangle 12"/>
          <p:cNvSpPr/>
          <p:nvPr/>
        </p:nvSpPr>
        <p:spPr>
          <a:xfrm>
            <a:off x="1603617" y="260648"/>
            <a:ext cx="5970160" cy="1754326"/>
          </a:xfrm>
          <a:prstGeom prst="rect">
            <a:avLst/>
          </a:prstGeom>
          <a:noFill/>
        </p:spPr>
        <p:txBody>
          <a:bodyPr wrap="none" lIns="91440" tIns="45720" rIns="91440" bIns="45720">
            <a:spAutoFit/>
          </a:bodyPr>
          <a:lstStyle/>
          <a:p>
            <a:pPr algn="ctr"/>
            <a:r>
              <a:rPr lang="en-US" sz="5400" b="1"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chemeClr val="tx2"/>
                </a:solidFill>
                <a:effectLst>
                  <a:outerShdw blurRad="41275" dist="12700" dir="12000000" algn="tl" rotWithShape="0">
                    <a:srgbClr val="000000">
                      <a:alpha val="40000"/>
                    </a:srgbClr>
                  </a:outerShdw>
                </a:effectLst>
              </a:rPr>
              <a:t>Olympic and </a:t>
            </a:r>
          </a:p>
          <a:p>
            <a:pPr algn="ctr"/>
            <a:r>
              <a:rPr lang="en-US" sz="5400" b="1"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chemeClr val="tx2"/>
                </a:solidFill>
                <a:effectLst>
                  <a:outerShdw blurRad="41275" dist="12700" dir="12000000" algn="tl" rotWithShape="0">
                    <a:srgbClr val="000000">
                      <a:alpha val="40000"/>
                    </a:srgbClr>
                  </a:outerShdw>
                </a:effectLst>
              </a:rPr>
              <a:t>Paralympic Values</a:t>
            </a:r>
          </a:p>
        </p:txBody>
      </p:sp>
      <p:sp>
        <p:nvSpPr>
          <p:cNvPr id="15" name="TextBox 14"/>
          <p:cNvSpPr txBox="1"/>
          <p:nvPr/>
        </p:nvSpPr>
        <p:spPr>
          <a:xfrm>
            <a:off x="851584" y="2060848"/>
            <a:ext cx="7344816" cy="1631216"/>
          </a:xfrm>
          <a:prstGeom prst="rect">
            <a:avLst/>
          </a:prstGeom>
          <a:noFill/>
        </p:spPr>
        <p:txBody>
          <a:bodyPr wrap="square" rtlCol="0">
            <a:spAutoFit/>
          </a:bodyPr>
          <a:lstStyle/>
          <a:p>
            <a:r>
              <a:rPr lang="en-GB" sz="2000" dirty="0">
                <a:solidFill>
                  <a:schemeClr val="bg1"/>
                </a:solidFill>
              </a:rPr>
              <a:t>The Olympic and Paralympic Movements extend beyond the Games themselves. Athletes performing at the highest level – or in training to get there – are encouraged to live by a set of shared principles, or ways of living. These are called the Olympic and Paralympic Values</a:t>
            </a:r>
            <a:r>
              <a:rPr lang="en-GB" sz="2000" dirty="0" smtClean="0">
                <a:solidFill>
                  <a:schemeClr val="bg1"/>
                </a:solidFill>
              </a:rPr>
              <a:t>.</a:t>
            </a:r>
            <a:endParaRPr lang="en-GB" sz="2000" dirty="0">
              <a:solidFill>
                <a:schemeClr val="bg1"/>
              </a:solidFill>
            </a:endParaRPr>
          </a:p>
        </p:txBody>
      </p:sp>
      <p:sp>
        <p:nvSpPr>
          <p:cNvPr id="16" name="TextBox 15"/>
          <p:cNvSpPr txBox="1"/>
          <p:nvPr/>
        </p:nvSpPr>
        <p:spPr>
          <a:xfrm>
            <a:off x="872054" y="3717032"/>
            <a:ext cx="2187778" cy="1631216"/>
          </a:xfrm>
          <a:prstGeom prst="rect">
            <a:avLst/>
          </a:prstGeom>
          <a:noFill/>
        </p:spPr>
        <p:txBody>
          <a:bodyPr wrap="square" rtlCol="0">
            <a:spAutoFit/>
          </a:bodyPr>
          <a:lstStyle/>
          <a:p>
            <a:r>
              <a:rPr lang="en-GB" sz="2000" dirty="0" smtClean="0">
                <a:solidFill>
                  <a:schemeClr val="bg1"/>
                </a:solidFill>
              </a:rPr>
              <a:t>Olympic Values:</a:t>
            </a:r>
            <a:endParaRPr lang="en-GB" sz="2000" dirty="0">
              <a:solidFill>
                <a:schemeClr val="bg1"/>
              </a:solidFill>
            </a:endParaRPr>
          </a:p>
          <a:p>
            <a:endParaRPr lang="en-GB" sz="2000" dirty="0">
              <a:solidFill>
                <a:schemeClr val="bg1"/>
              </a:solidFill>
            </a:endParaRPr>
          </a:p>
          <a:p>
            <a:pPr marL="342900" indent="-342900">
              <a:buFont typeface="Arial" pitchFamily="34" charset="0"/>
              <a:buChar char="•"/>
            </a:pPr>
            <a:r>
              <a:rPr lang="en-GB" sz="2000" dirty="0" smtClean="0">
                <a:solidFill>
                  <a:schemeClr val="bg1"/>
                </a:solidFill>
              </a:rPr>
              <a:t>Friendship</a:t>
            </a:r>
          </a:p>
          <a:p>
            <a:pPr marL="342900" indent="-342900">
              <a:buFont typeface="Arial" pitchFamily="34" charset="0"/>
              <a:buChar char="•"/>
            </a:pPr>
            <a:r>
              <a:rPr lang="en-GB" sz="2000" dirty="0" smtClean="0">
                <a:solidFill>
                  <a:schemeClr val="bg1"/>
                </a:solidFill>
              </a:rPr>
              <a:t>Excellence</a:t>
            </a:r>
          </a:p>
          <a:p>
            <a:pPr marL="342900" indent="-342900">
              <a:buFont typeface="Arial" pitchFamily="34" charset="0"/>
              <a:buChar char="•"/>
            </a:pPr>
            <a:r>
              <a:rPr lang="en-GB" sz="2000" dirty="0" smtClean="0">
                <a:solidFill>
                  <a:schemeClr val="bg1"/>
                </a:solidFill>
              </a:rPr>
              <a:t>Respect</a:t>
            </a:r>
          </a:p>
        </p:txBody>
      </p:sp>
      <p:sp>
        <p:nvSpPr>
          <p:cNvPr id="12" name="Rectangle 11">
            <a:hlinkClick r:id="rId3" action="ppaction://hlinksldjump"/>
          </p:cNvPr>
          <p:cNvSpPr/>
          <p:nvPr/>
        </p:nvSpPr>
        <p:spPr>
          <a:xfrm>
            <a:off x="6444208" y="5301208"/>
            <a:ext cx="2448272" cy="129614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5" presetClass="entr" presetSubtype="0" fill="hold" grpId="0" nodeType="after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2000"/>
                                        <p:tgtEl>
                                          <p:spTgt spid="13"/>
                                        </p:tgtEl>
                                      </p:cBhvr>
                                    </p:animEffect>
                                    <p:anim calcmode="lin" valueType="num">
                                      <p:cBhvr>
                                        <p:cTn id="8" dur="2000" fill="hold"/>
                                        <p:tgtEl>
                                          <p:spTgt spid="13"/>
                                        </p:tgtEl>
                                        <p:attrNameLst>
                                          <p:attrName>ppt_w</p:attrName>
                                        </p:attrNameLst>
                                      </p:cBhvr>
                                      <p:tavLst>
                                        <p:tav tm="0" fmla="#ppt_w*sin(2.5*pi*$)">
                                          <p:val>
                                            <p:fltVal val="0"/>
                                          </p:val>
                                        </p:tav>
                                        <p:tav tm="100000">
                                          <p:val>
                                            <p:fltVal val="1"/>
                                          </p:val>
                                        </p:tav>
                                      </p:tavLst>
                                    </p:anim>
                                    <p:anim calcmode="lin" valueType="num">
                                      <p:cBhvr>
                                        <p:cTn id="9" dur="2000" fill="hold"/>
                                        <p:tgtEl>
                                          <p:spTgt spid="13"/>
                                        </p:tgtEl>
                                        <p:attrNameLst>
                                          <p:attrName>ppt_h</p:attrName>
                                        </p:attrNameLst>
                                      </p:cBhvr>
                                      <p:tavLst>
                                        <p:tav tm="0">
                                          <p:val>
                                            <p:strVal val="#ppt_h"/>
                                          </p:val>
                                        </p:tav>
                                        <p:tav tm="100000">
                                          <p:val>
                                            <p:strVal val="#ppt_h"/>
                                          </p:val>
                                        </p:tav>
                                      </p:tavLst>
                                    </p:anim>
                                  </p:childTnLst>
                                </p:cTn>
                              </p:par>
                              <p:par>
                                <p:cTn id="10" presetID="45" presetClass="entr" presetSubtype="0" fill="hold" grpId="0" nodeType="with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fade">
                                      <p:cBhvr>
                                        <p:cTn id="12" dur="2000"/>
                                        <p:tgtEl>
                                          <p:spTgt spid="15"/>
                                        </p:tgtEl>
                                      </p:cBhvr>
                                    </p:animEffect>
                                    <p:anim calcmode="lin" valueType="num">
                                      <p:cBhvr>
                                        <p:cTn id="13" dur="2000" fill="hold"/>
                                        <p:tgtEl>
                                          <p:spTgt spid="15"/>
                                        </p:tgtEl>
                                        <p:attrNameLst>
                                          <p:attrName>ppt_w</p:attrName>
                                        </p:attrNameLst>
                                      </p:cBhvr>
                                      <p:tavLst>
                                        <p:tav tm="0" fmla="#ppt_w*sin(2.5*pi*$)">
                                          <p:val>
                                            <p:fltVal val="0"/>
                                          </p:val>
                                        </p:tav>
                                        <p:tav tm="100000">
                                          <p:val>
                                            <p:fltVal val="1"/>
                                          </p:val>
                                        </p:tav>
                                      </p:tavLst>
                                    </p:anim>
                                    <p:anim calcmode="lin" valueType="num">
                                      <p:cBhvr>
                                        <p:cTn id="14" dur="2000" fill="hold"/>
                                        <p:tgtEl>
                                          <p:spTgt spid="15"/>
                                        </p:tgtEl>
                                        <p:attrNameLst>
                                          <p:attrName>ppt_h</p:attrName>
                                        </p:attrNameLst>
                                      </p:cBhvr>
                                      <p:tavLst>
                                        <p:tav tm="0">
                                          <p:val>
                                            <p:strVal val="#ppt_h"/>
                                          </p:val>
                                        </p:tav>
                                        <p:tav tm="100000">
                                          <p:val>
                                            <p:strVal val="#ppt_h"/>
                                          </p:val>
                                        </p:tav>
                                      </p:tavLst>
                                    </p:anim>
                                  </p:childTnLst>
                                </p:cTn>
                              </p:par>
                              <p:par>
                                <p:cTn id="15" presetID="45" presetClass="entr" presetSubtype="0" fill="hold" grpId="0" nodeType="withEffect">
                                  <p:stCondLst>
                                    <p:cond delay="0"/>
                                  </p:stCondLst>
                                  <p:childTnLst>
                                    <p:set>
                                      <p:cBhvr>
                                        <p:cTn id="16" dur="1" fill="hold">
                                          <p:stCondLst>
                                            <p:cond delay="0"/>
                                          </p:stCondLst>
                                        </p:cTn>
                                        <p:tgtEl>
                                          <p:spTgt spid="16"/>
                                        </p:tgtEl>
                                        <p:attrNameLst>
                                          <p:attrName>style.visibility</p:attrName>
                                        </p:attrNameLst>
                                      </p:cBhvr>
                                      <p:to>
                                        <p:strVal val="visible"/>
                                      </p:to>
                                    </p:set>
                                    <p:animEffect transition="in" filter="fade">
                                      <p:cBhvr>
                                        <p:cTn id="17" dur="2000"/>
                                        <p:tgtEl>
                                          <p:spTgt spid="16"/>
                                        </p:tgtEl>
                                      </p:cBhvr>
                                    </p:animEffect>
                                    <p:anim calcmode="lin" valueType="num">
                                      <p:cBhvr>
                                        <p:cTn id="18" dur="2000" fill="hold"/>
                                        <p:tgtEl>
                                          <p:spTgt spid="16"/>
                                        </p:tgtEl>
                                        <p:attrNameLst>
                                          <p:attrName>ppt_w</p:attrName>
                                        </p:attrNameLst>
                                      </p:cBhvr>
                                      <p:tavLst>
                                        <p:tav tm="0" fmla="#ppt_w*sin(2.5*pi*$)">
                                          <p:val>
                                            <p:fltVal val="0"/>
                                          </p:val>
                                        </p:tav>
                                        <p:tav tm="100000">
                                          <p:val>
                                            <p:fltVal val="1"/>
                                          </p:val>
                                        </p:tav>
                                      </p:tavLst>
                                    </p:anim>
                                    <p:anim calcmode="lin" valueType="num">
                                      <p:cBhvr>
                                        <p:cTn id="19" dur="2000" fill="hold"/>
                                        <p:tgtEl>
                                          <p:spTgt spid="16"/>
                                        </p:tgtEl>
                                        <p:attrNameLst>
                                          <p:attrName>ppt_h</p:attrName>
                                        </p:attrNameLst>
                                      </p:cBhvr>
                                      <p:tavLst>
                                        <p:tav tm="0">
                                          <p:val>
                                            <p:strVal val="#ppt_h"/>
                                          </p:val>
                                        </p:tav>
                                        <p:tav tm="100000">
                                          <p:val>
                                            <p:strVal val="#ppt_h"/>
                                          </p:val>
                                        </p:tav>
                                      </p:tavLst>
                                    </p:anim>
                                  </p:childTnLst>
                                </p:cTn>
                              </p:par>
                              <p:par>
                                <p:cTn id="20" presetID="45" presetClass="entr" presetSubtype="0" fill="hold" grpId="0" nodeType="withEffect">
                                  <p:stCondLst>
                                    <p:cond delay="0"/>
                                  </p:stCondLst>
                                  <p:childTnLst>
                                    <p:set>
                                      <p:cBhvr>
                                        <p:cTn id="21" dur="1" fill="hold">
                                          <p:stCondLst>
                                            <p:cond delay="0"/>
                                          </p:stCondLst>
                                        </p:cTn>
                                        <p:tgtEl>
                                          <p:spTgt spid="17"/>
                                        </p:tgtEl>
                                        <p:attrNameLst>
                                          <p:attrName>style.visibility</p:attrName>
                                        </p:attrNameLst>
                                      </p:cBhvr>
                                      <p:to>
                                        <p:strVal val="visible"/>
                                      </p:to>
                                    </p:set>
                                    <p:animEffect transition="in" filter="fade">
                                      <p:cBhvr>
                                        <p:cTn id="22" dur="2000"/>
                                        <p:tgtEl>
                                          <p:spTgt spid="17"/>
                                        </p:tgtEl>
                                      </p:cBhvr>
                                    </p:animEffect>
                                    <p:anim calcmode="lin" valueType="num">
                                      <p:cBhvr>
                                        <p:cTn id="23" dur="2000" fill="hold"/>
                                        <p:tgtEl>
                                          <p:spTgt spid="17"/>
                                        </p:tgtEl>
                                        <p:attrNameLst>
                                          <p:attrName>ppt_w</p:attrName>
                                        </p:attrNameLst>
                                      </p:cBhvr>
                                      <p:tavLst>
                                        <p:tav tm="0" fmla="#ppt_w*sin(2.5*pi*$)">
                                          <p:val>
                                            <p:fltVal val="0"/>
                                          </p:val>
                                        </p:tav>
                                        <p:tav tm="100000">
                                          <p:val>
                                            <p:fltVal val="1"/>
                                          </p:val>
                                        </p:tav>
                                      </p:tavLst>
                                    </p:anim>
                                    <p:anim calcmode="lin" valueType="num">
                                      <p:cBhvr>
                                        <p:cTn id="24" dur="2000" fill="hold"/>
                                        <p:tgtEl>
                                          <p:spTgt spid="17"/>
                                        </p:tgtEl>
                                        <p:attrNameLst>
                                          <p:attrName>ppt_h</p:attrName>
                                        </p:attrNameLst>
                                      </p:cBhvr>
                                      <p:tavLst>
                                        <p:tav tm="0">
                                          <p:val>
                                            <p:strVal val="#ppt_h"/>
                                          </p:val>
                                        </p:tav>
                                        <p:tav tm="100000">
                                          <p:val>
                                            <p:strVal val="#ppt_h"/>
                                          </p:val>
                                        </p:tav>
                                      </p:tavLst>
                                    </p:anim>
                                  </p:childTnLst>
                                </p:cTn>
                              </p:par>
                            </p:childTnLst>
                          </p:cTn>
                        </p:par>
                        <p:par>
                          <p:cTn id="25" fill="hold">
                            <p:stCondLst>
                              <p:cond delay="2000"/>
                            </p:stCondLst>
                            <p:childTnLst>
                              <p:par>
                                <p:cTn id="26" presetID="42" presetClass="entr" presetSubtype="0" fill="hold" nodeType="afterEffect">
                                  <p:stCondLst>
                                    <p:cond delay="0"/>
                                  </p:stCondLst>
                                  <p:childTnLst>
                                    <p:set>
                                      <p:cBhvr>
                                        <p:cTn id="27" dur="1" fill="hold">
                                          <p:stCondLst>
                                            <p:cond delay="0"/>
                                          </p:stCondLst>
                                        </p:cTn>
                                        <p:tgtEl>
                                          <p:spTgt spid="4"/>
                                        </p:tgtEl>
                                        <p:attrNameLst>
                                          <p:attrName>style.visibility</p:attrName>
                                        </p:attrNameLst>
                                      </p:cBhvr>
                                      <p:to>
                                        <p:strVal val="visible"/>
                                      </p:to>
                                    </p:set>
                                    <p:animEffect transition="in" filter="fade">
                                      <p:cBhvr>
                                        <p:cTn id="28" dur="1000"/>
                                        <p:tgtEl>
                                          <p:spTgt spid="4"/>
                                        </p:tgtEl>
                                      </p:cBhvr>
                                    </p:animEffect>
                                    <p:anim calcmode="lin" valueType="num">
                                      <p:cBhvr>
                                        <p:cTn id="29" dur="1000" fill="hold"/>
                                        <p:tgtEl>
                                          <p:spTgt spid="4"/>
                                        </p:tgtEl>
                                        <p:attrNameLst>
                                          <p:attrName>ppt_x</p:attrName>
                                        </p:attrNameLst>
                                      </p:cBhvr>
                                      <p:tavLst>
                                        <p:tav tm="0">
                                          <p:val>
                                            <p:strVal val="#ppt_x"/>
                                          </p:val>
                                        </p:tav>
                                        <p:tav tm="100000">
                                          <p:val>
                                            <p:strVal val="#ppt_x"/>
                                          </p:val>
                                        </p:tav>
                                      </p:tavLst>
                                    </p:anim>
                                    <p:anim calcmode="lin" valueType="num">
                                      <p:cBhvr>
                                        <p:cTn id="30" dur="1000" fill="hold"/>
                                        <p:tgtEl>
                                          <p:spTgt spid="4"/>
                                        </p:tgtEl>
                                        <p:attrNameLst>
                                          <p:attrName>ppt_y</p:attrName>
                                        </p:attrNameLst>
                                      </p:cBhvr>
                                      <p:tavLst>
                                        <p:tav tm="0">
                                          <p:val>
                                            <p:strVal val="#ppt_y+.1"/>
                                          </p:val>
                                        </p:tav>
                                        <p:tav tm="100000">
                                          <p:val>
                                            <p:strVal val="#ppt_y"/>
                                          </p:val>
                                        </p:tav>
                                      </p:tavLst>
                                    </p:anim>
                                  </p:childTnLst>
                                </p:cTn>
                              </p:par>
                              <p:par>
                                <p:cTn id="31" presetID="42" presetClass="entr" presetSubtype="0" fill="hold" grpId="0" nodeType="withEffect" nodePh="1">
                                  <p:stCondLst>
                                    <p:cond delay="0"/>
                                  </p:stCondLst>
                                  <p:endCondLst>
                                    <p:cond evt="begin" delay="0">
                                      <p:tn val="31"/>
                                    </p:cond>
                                  </p:endCondLst>
                                  <p:childTnLst>
                                    <p:set>
                                      <p:cBhvr>
                                        <p:cTn id="32" dur="1" fill="hold">
                                          <p:stCondLst>
                                            <p:cond delay="0"/>
                                          </p:stCondLst>
                                        </p:cTn>
                                        <p:tgtEl>
                                          <p:spTgt spid="12"/>
                                        </p:tgtEl>
                                        <p:attrNameLst>
                                          <p:attrName>style.visibility</p:attrName>
                                        </p:attrNameLst>
                                      </p:cBhvr>
                                      <p:to>
                                        <p:strVal val="visible"/>
                                      </p:to>
                                    </p:set>
                                    <p:animEffect transition="in" filter="fade">
                                      <p:cBhvr>
                                        <p:cTn id="33" dur="1000"/>
                                        <p:tgtEl>
                                          <p:spTgt spid="12"/>
                                        </p:tgtEl>
                                      </p:cBhvr>
                                    </p:animEffect>
                                    <p:anim calcmode="lin" valueType="num">
                                      <p:cBhvr>
                                        <p:cTn id="34" dur="1000" fill="hold"/>
                                        <p:tgtEl>
                                          <p:spTgt spid="12"/>
                                        </p:tgtEl>
                                        <p:attrNameLst>
                                          <p:attrName>ppt_x</p:attrName>
                                        </p:attrNameLst>
                                      </p:cBhvr>
                                      <p:tavLst>
                                        <p:tav tm="0">
                                          <p:val>
                                            <p:strVal val="#ppt_x"/>
                                          </p:val>
                                        </p:tav>
                                        <p:tav tm="100000">
                                          <p:val>
                                            <p:strVal val="#ppt_x"/>
                                          </p:val>
                                        </p:tav>
                                      </p:tavLst>
                                    </p:anim>
                                    <p:anim calcmode="lin" valueType="num">
                                      <p:cBhvr>
                                        <p:cTn id="35"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P spid="13" grpId="0"/>
      <p:bldP spid="15" grpId="0"/>
      <p:bldP spid="16" grpId="0"/>
      <p:bldP spid="1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6516216" y="5445225"/>
            <a:ext cx="2331579" cy="1008111"/>
            <a:chOff x="6516216" y="5445225"/>
            <a:chExt cx="2331579" cy="1008111"/>
          </a:xfrm>
        </p:grpSpPr>
        <p:grpSp>
          <p:nvGrpSpPr>
            <p:cNvPr id="5" name="Group 14"/>
            <p:cNvGrpSpPr/>
            <p:nvPr/>
          </p:nvGrpSpPr>
          <p:grpSpPr>
            <a:xfrm>
              <a:off x="6516216" y="5445225"/>
              <a:ext cx="2331579" cy="1008111"/>
              <a:chOff x="606021" y="2996952"/>
              <a:chExt cx="7494371" cy="3240360"/>
            </a:xfrm>
          </p:grpSpPr>
          <p:sp>
            <p:nvSpPr>
              <p:cNvPr id="7" name="Oval 6">
                <a:hlinkClick r:id="rId2" action="ppaction://hlinksldjump"/>
              </p:cNvPr>
              <p:cNvSpPr/>
              <p:nvPr/>
            </p:nvSpPr>
            <p:spPr>
              <a:xfrm>
                <a:off x="606021" y="2996952"/>
                <a:ext cx="2093771" cy="2016224"/>
              </a:xfrm>
              <a:prstGeom prst="ellipse">
                <a:avLst/>
              </a:prstGeom>
              <a:noFill/>
              <a:ln w="139700">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 name="Oval 7"/>
              <p:cNvSpPr/>
              <p:nvPr/>
            </p:nvSpPr>
            <p:spPr>
              <a:xfrm>
                <a:off x="1979712" y="4149080"/>
                <a:ext cx="2093771" cy="2016224"/>
              </a:xfrm>
              <a:prstGeom prst="ellipse">
                <a:avLst/>
              </a:prstGeom>
              <a:noFill/>
              <a:ln w="139700">
                <a:solidFill>
                  <a:srgbClr val="FCDE2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 name="Oval 8"/>
              <p:cNvSpPr/>
              <p:nvPr/>
            </p:nvSpPr>
            <p:spPr>
              <a:xfrm>
                <a:off x="3347864" y="2996952"/>
                <a:ext cx="2093771" cy="2016224"/>
              </a:xfrm>
              <a:prstGeom prst="ellipse">
                <a:avLst/>
              </a:prstGeom>
              <a:noFill/>
              <a:ln w="139700">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0" name="Oval 9"/>
              <p:cNvSpPr/>
              <p:nvPr/>
            </p:nvSpPr>
            <p:spPr>
              <a:xfrm>
                <a:off x="4644008" y="4221088"/>
                <a:ext cx="2093771" cy="2016224"/>
              </a:xfrm>
              <a:prstGeom prst="ellipse">
                <a:avLst/>
              </a:prstGeom>
              <a:noFill/>
              <a:ln w="139700">
                <a:solidFill>
                  <a:srgbClr val="05CD0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1" name="Oval 10"/>
              <p:cNvSpPr/>
              <p:nvPr/>
            </p:nvSpPr>
            <p:spPr>
              <a:xfrm>
                <a:off x="6006621" y="2996952"/>
                <a:ext cx="2093771" cy="2016224"/>
              </a:xfrm>
              <a:prstGeom prst="ellipse">
                <a:avLst/>
              </a:prstGeom>
              <a:noFill/>
              <a:ln w="139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sp>
          <p:nvSpPr>
            <p:cNvPr id="6" name="TextBox 5"/>
            <p:cNvSpPr txBox="1"/>
            <p:nvPr/>
          </p:nvSpPr>
          <p:spPr>
            <a:xfrm>
              <a:off x="7020272" y="5517232"/>
              <a:ext cx="1584176" cy="769441"/>
            </a:xfrm>
            <a:prstGeom prst="rect">
              <a:avLst/>
            </a:prstGeom>
            <a:noFill/>
          </p:spPr>
          <p:txBody>
            <a:bodyPr wrap="square" rtlCol="0">
              <a:spAutoFit/>
            </a:bodyPr>
            <a:lstStyle/>
            <a:p>
              <a:r>
                <a:rPr lang="en-GB" sz="4400" dirty="0" smtClean="0">
                  <a:solidFill>
                    <a:schemeClr val="bg1"/>
                  </a:solidFill>
                </a:rPr>
                <a:t>Menu</a:t>
              </a:r>
              <a:endParaRPr lang="en-GB" sz="4400" dirty="0">
                <a:solidFill>
                  <a:schemeClr val="bg1"/>
                </a:solidFill>
              </a:endParaRPr>
            </a:p>
          </p:txBody>
        </p:sp>
      </p:grpSp>
      <p:sp>
        <p:nvSpPr>
          <p:cNvPr id="13" name="Rectangle 12"/>
          <p:cNvSpPr/>
          <p:nvPr/>
        </p:nvSpPr>
        <p:spPr>
          <a:xfrm>
            <a:off x="2583305" y="332656"/>
            <a:ext cx="3974165" cy="1754326"/>
          </a:xfrm>
          <a:prstGeom prst="rect">
            <a:avLst/>
          </a:prstGeom>
          <a:noFill/>
        </p:spPr>
        <p:txBody>
          <a:bodyPr wrap="none" lIns="91440" tIns="45720" rIns="91440" bIns="45720">
            <a:spAutoFit/>
          </a:bodyPr>
          <a:lstStyle/>
          <a:p>
            <a:pPr algn="ctr"/>
            <a:r>
              <a:rPr lang="en-US" sz="5400" b="1"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chemeClr val="tx2"/>
                </a:solidFill>
                <a:effectLst>
                  <a:outerShdw blurRad="41275" dist="12700" dir="12000000" algn="tl" rotWithShape="0">
                    <a:srgbClr val="000000">
                      <a:alpha val="40000"/>
                    </a:srgbClr>
                  </a:outerShdw>
                </a:effectLst>
              </a:rPr>
              <a:t>Eat Well </a:t>
            </a:r>
            <a:br>
              <a:rPr lang="en-US" sz="5400" b="1"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chemeClr val="tx2"/>
                </a:solidFill>
                <a:effectLst>
                  <a:outerShdw blurRad="41275" dist="12700" dir="12000000" algn="tl" rotWithShape="0">
                    <a:srgbClr val="000000">
                      <a:alpha val="40000"/>
                    </a:srgbClr>
                  </a:outerShdw>
                </a:effectLst>
              </a:rPr>
            </a:br>
            <a:r>
              <a:rPr lang="en-US" sz="5400" b="1"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chemeClr val="tx2"/>
                </a:solidFill>
                <a:effectLst>
                  <a:outerShdw blurRad="41275" dist="12700" dir="12000000" algn="tl" rotWithShape="0">
                    <a:srgbClr val="000000">
                      <a:alpha val="40000"/>
                    </a:srgbClr>
                  </a:outerShdw>
                </a:effectLst>
              </a:rPr>
              <a:t>Information</a:t>
            </a:r>
          </a:p>
        </p:txBody>
      </p:sp>
      <p:sp>
        <p:nvSpPr>
          <p:cNvPr id="15" name="TextBox 14"/>
          <p:cNvSpPr txBox="1"/>
          <p:nvPr/>
        </p:nvSpPr>
        <p:spPr>
          <a:xfrm>
            <a:off x="851584" y="2132856"/>
            <a:ext cx="7344816" cy="3785652"/>
          </a:xfrm>
          <a:prstGeom prst="rect">
            <a:avLst/>
          </a:prstGeom>
          <a:noFill/>
        </p:spPr>
        <p:txBody>
          <a:bodyPr wrap="square" rtlCol="0">
            <a:spAutoFit/>
          </a:bodyPr>
          <a:lstStyle/>
          <a:p>
            <a:r>
              <a:rPr lang="en-US" sz="2000" dirty="0" smtClean="0">
                <a:solidFill>
                  <a:schemeClr val="bg1"/>
                </a:solidFill>
                <a:latin typeface="Trebuchet MS" pitchFamily="34" charset="0"/>
              </a:rPr>
              <a:t>Eating </a:t>
            </a:r>
            <a:r>
              <a:rPr lang="en-US" sz="2000" dirty="0">
                <a:solidFill>
                  <a:schemeClr val="bg1"/>
                </a:solidFill>
                <a:latin typeface="Trebuchet MS" pitchFamily="34" charset="0"/>
              </a:rPr>
              <a:t>well is </a:t>
            </a:r>
            <a:r>
              <a:rPr lang="en-US" sz="2000" dirty="0" smtClean="0">
                <a:solidFill>
                  <a:schemeClr val="bg1"/>
                </a:solidFill>
                <a:latin typeface="Trebuchet MS" pitchFamily="34" charset="0"/>
              </a:rPr>
              <a:t>essential for </a:t>
            </a:r>
            <a:r>
              <a:rPr lang="en-US" sz="2000" dirty="0">
                <a:solidFill>
                  <a:schemeClr val="bg1"/>
                </a:solidFill>
                <a:latin typeface="Trebuchet MS" pitchFamily="34" charset="0"/>
              </a:rPr>
              <a:t>good growth, and a </a:t>
            </a:r>
            <a:r>
              <a:rPr lang="en-US" sz="2000" dirty="0" smtClean="0">
                <a:solidFill>
                  <a:schemeClr val="bg1"/>
                </a:solidFill>
                <a:latin typeface="Trebuchet MS" pitchFamily="34" charset="0"/>
              </a:rPr>
              <a:t>healthy lifestyle. Without the necessary vitamins</a:t>
            </a:r>
            <a:r>
              <a:rPr lang="en-US" sz="2000" dirty="0">
                <a:solidFill>
                  <a:schemeClr val="bg1"/>
                </a:solidFill>
                <a:latin typeface="Trebuchet MS" pitchFamily="34" charset="0"/>
              </a:rPr>
              <a:t>, minerals, </a:t>
            </a:r>
            <a:r>
              <a:rPr lang="en-US" sz="2000" dirty="0" smtClean="0">
                <a:solidFill>
                  <a:schemeClr val="bg1"/>
                </a:solidFill>
                <a:latin typeface="Trebuchet MS" pitchFamily="34" charset="0"/>
              </a:rPr>
              <a:t>amounts </a:t>
            </a:r>
            <a:r>
              <a:rPr lang="en-US" sz="2000" dirty="0">
                <a:solidFill>
                  <a:schemeClr val="bg1"/>
                </a:solidFill>
                <a:latin typeface="Trebuchet MS" pitchFamily="34" charset="0"/>
              </a:rPr>
              <a:t>of protein, </a:t>
            </a:r>
            <a:r>
              <a:rPr lang="en-US" sz="2000" dirty="0" smtClean="0">
                <a:solidFill>
                  <a:schemeClr val="bg1"/>
                </a:solidFill>
                <a:latin typeface="Trebuchet MS" pitchFamily="34" charset="0"/>
              </a:rPr>
              <a:t>calcium, etc. </a:t>
            </a:r>
            <a:r>
              <a:rPr lang="en-US" sz="2000" dirty="0">
                <a:solidFill>
                  <a:schemeClr val="bg1"/>
                </a:solidFill>
                <a:latin typeface="Trebuchet MS" pitchFamily="34" charset="0"/>
              </a:rPr>
              <a:t>your body </a:t>
            </a:r>
            <a:r>
              <a:rPr lang="en-US" sz="2000" dirty="0" smtClean="0">
                <a:solidFill>
                  <a:schemeClr val="bg1"/>
                </a:solidFill>
                <a:latin typeface="Trebuchet MS" pitchFamily="34" charset="0"/>
              </a:rPr>
              <a:t>may begin to suffer from malnutrition, which can cause serious health issues.</a:t>
            </a:r>
            <a:endParaRPr lang="en-US" sz="2000" dirty="0">
              <a:solidFill>
                <a:schemeClr val="bg1"/>
              </a:solidFill>
              <a:latin typeface="Trebuchet MS" pitchFamily="34" charset="0"/>
            </a:endParaRPr>
          </a:p>
          <a:p>
            <a:endParaRPr lang="en-US" sz="2000" dirty="0">
              <a:solidFill>
                <a:schemeClr val="bg1"/>
              </a:solidFill>
              <a:latin typeface="Trebuchet MS" pitchFamily="34" charset="0"/>
            </a:endParaRPr>
          </a:p>
          <a:p>
            <a:r>
              <a:rPr lang="en-US" sz="2000" dirty="0" smtClean="0">
                <a:solidFill>
                  <a:schemeClr val="bg1"/>
                </a:solidFill>
                <a:latin typeface="Trebuchet MS" pitchFamily="34" charset="0"/>
              </a:rPr>
              <a:t>So a </a:t>
            </a:r>
            <a:r>
              <a:rPr lang="en-US" sz="2000" dirty="0">
                <a:solidFill>
                  <a:schemeClr val="bg1"/>
                </a:solidFill>
                <a:latin typeface="Trebuchet MS" pitchFamily="34" charset="0"/>
              </a:rPr>
              <a:t>simple </a:t>
            </a:r>
            <a:r>
              <a:rPr lang="en-US" sz="2000" dirty="0" smtClean="0">
                <a:solidFill>
                  <a:schemeClr val="bg1"/>
                </a:solidFill>
                <a:latin typeface="Trebuchet MS" pitchFamily="34" charset="0"/>
              </a:rPr>
              <a:t>and easy way </a:t>
            </a:r>
            <a:r>
              <a:rPr lang="en-US" sz="2000" dirty="0">
                <a:solidFill>
                  <a:schemeClr val="bg1"/>
                </a:solidFill>
                <a:latin typeface="Trebuchet MS" pitchFamily="34" charset="0"/>
              </a:rPr>
              <a:t>to </a:t>
            </a:r>
            <a:r>
              <a:rPr lang="en-US" sz="2000" dirty="0" smtClean="0">
                <a:solidFill>
                  <a:schemeClr val="bg1"/>
                </a:solidFill>
                <a:latin typeface="Trebuchet MS" pitchFamily="34" charset="0"/>
              </a:rPr>
              <a:t>combat </a:t>
            </a:r>
            <a:r>
              <a:rPr lang="en-US" sz="2000" dirty="0">
                <a:solidFill>
                  <a:schemeClr val="bg1"/>
                </a:solidFill>
                <a:latin typeface="Trebuchet MS" pitchFamily="34" charset="0"/>
              </a:rPr>
              <a:t>this is to eat a well balanced and nutritious diet, containing sensible portions </a:t>
            </a:r>
            <a:r>
              <a:rPr lang="en-US" sz="2000" dirty="0" smtClean="0">
                <a:solidFill>
                  <a:schemeClr val="bg1"/>
                </a:solidFill>
                <a:latin typeface="Trebuchet MS" pitchFamily="34" charset="0"/>
              </a:rPr>
              <a:t>of a variety of foods, like those in the well known food wheel.</a:t>
            </a:r>
          </a:p>
          <a:p>
            <a:endParaRPr lang="en-US" sz="2000" dirty="0">
              <a:solidFill>
                <a:schemeClr val="bg1"/>
              </a:solidFill>
              <a:latin typeface="Trebuchet MS" pitchFamily="34" charset="0"/>
            </a:endParaRPr>
          </a:p>
          <a:p>
            <a:r>
              <a:rPr lang="en-US" sz="2000" dirty="0" smtClean="0">
                <a:solidFill>
                  <a:schemeClr val="bg1"/>
                </a:solidFill>
                <a:latin typeface="Trebuchet MS" pitchFamily="34" charset="0"/>
              </a:rPr>
              <a:t>My questionnaire showed that my most popular food type was Meat, with the least popular food type being</a:t>
            </a:r>
          </a:p>
          <a:p>
            <a:r>
              <a:rPr lang="en-US" sz="2000" smtClean="0">
                <a:solidFill>
                  <a:schemeClr val="bg1"/>
                </a:solidFill>
                <a:latin typeface="Trebuchet MS" pitchFamily="34" charset="0"/>
              </a:rPr>
              <a:t>Dairy.</a:t>
            </a:r>
            <a:endParaRPr lang="en-US" sz="2000" dirty="0" smtClean="0">
              <a:solidFill>
                <a:schemeClr val="bg1"/>
              </a:solidFill>
              <a:latin typeface="Trebuchet MS" pitchFamily="34" charset="0"/>
            </a:endParaRPr>
          </a:p>
        </p:txBody>
      </p:sp>
      <p:pic>
        <p:nvPicPr>
          <p:cNvPr id="1029" name="Picture 5" descr="http://www.thechilterncentre.co.uk/chiltern/wp-content/uploads/2010/12/Food-Wheel1.jpg"/>
          <p:cNvPicPr>
            <a:picLocks noChangeAspect="1" noChangeArrowheads="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35509" y="-71387"/>
            <a:ext cx="2276251" cy="2276251"/>
          </a:xfrm>
          <a:prstGeom prst="rect">
            <a:avLst/>
          </a:prstGeom>
          <a:noFill/>
          <a:extLst>
            <a:ext uri="{909E8E84-426E-40DD-AFC4-6F175D3DCCD1}">
              <a14:hiddenFill xmlns:a14="http://schemas.microsoft.com/office/drawing/2010/main">
                <a:solidFill>
                  <a:srgbClr val="FFFFFF"/>
                </a:solidFill>
              </a14:hiddenFill>
            </a:ext>
          </a:extLst>
        </p:spPr>
      </p:pic>
      <p:sp>
        <p:nvSpPr>
          <p:cNvPr id="12" name="Rectangle 11">
            <a:hlinkClick r:id="rId4" action="ppaction://hlinksldjump"/>
          </p:cNvPr>
          <p:cNvSpPr/>
          <p:nvPr/>
        </p:nvSpPr>
        <p:spPr>
          <a:xfrm>
            <a:off x="6444208" y="5301208"/>
            <a:ext cx="2448272" cy="129614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5" presetClass="entr" presetSubtype="0" fill="hold" grpId="0" nodeType="after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2000"/>
                                        <p:tgtEl>
                                          <p:spTgt spid="13"/>
                                        </p:tgtEl>
                                      </p:cBhvr>
                                    </p:animEffect>
                                    <p:anim calcmode="lin" valueType="num">
                                      <p:cBhvr>
                                        <p:cTn id="8" dur="2000" fill="hold"/>
                                        <p:tgtEl>
                                          <p:spTgt spid="13"/>
                                        </p:tgtEl>
                                        <p:attrNameLst>
                                          <p:attrName>ppt_w</p:attrName>
                                        </p:attrNameLst>
                                      </p:cBhvr>
                                      <p:tavLst>
                                        <p:tav tm="0" fmla="#ppt_w*sin(2.5*pi*$)">
                                          <p:val>
                                            <p:fltVal val="0"/>
                                          </p:val>
                                        </p:tav>
                                        <p:tav tm="100000">
                                          <p:val>
                                            <p:fltVal val="1"/>
                                          </p:val>
                                        </p:tav>
                                      </p:tavLst>
                                    </p:anim>
                                    <p:anim calcmode="lin" valueType="num">
                                      <p:cBhvr>
                                        <p:cTn id="9" dur="2000" fill="hold"/>
                                        <p:tgtEl>
                                          <p:spTgt spid="13"/>
                                        </p:tgtEl>
                                        <p:attrNameLst>
                                          <p:attrName>ppt_h</p:attrName>
                                        </p:attrNameLst>
                                      </p:cBhvr>
                                      <p:tavLst>
                                        <p:tav tm="0">
                                          <p:val>
                                            <p:strVal val="#ppt_h"/>
                                          </p:val>
                                        </p:tav>
                                        <p:tav tm="100000">
                                          <p:val>
                                            <p:strVal val="#ppt_h"/>
                                          </p:val>
                                        </p:tav>
                                      </p:tavLst>
                                    </p:anim>
                                  </p:childTnLst>
                                </p:cTn>
                              </p:par>
                              <p:par>
                                <p:cTn id="10" presetID="45" presetClass="entr" presetSubtype="0" fill="hold" grpId="0" nodeType="with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fade">
                                      <p:cBhvr>
                                        <p:cTn id="12" dur="2000"/>
                                        <p:tgtEl>
                                          <p:spTgt spid="15"/>
                                        </p:tgtEl>
                                      </p:cBhvr>
                                    </p:animEffect>
                                    <p:anim calcmode="lin" valueType="num">
                                      <p:cBhvr>
                                        <p:cTn id="13" dur="2000" fill="hold"/>
                                        <p:tgtEl>
                                          <p:spTgt spid="15"/>
                                        </p:tgtEl>
                                        <p:attrNameLst>
                                          <p:attrName>ppt_w</p:attrName>
                                        </p:attrNameLst>
                                      </p:cBhvr>
                                      <p:tavLst>
                                        <p:tav tm="0" fmla="#ppt_w*sin(2.5*pi*$)">
                                          <p:val>
                                            <p:fltVal val="0"/>
                                          </p:val>
                                        </p:tav>
                                        <p:tav tm="100000">
                                          <p:val>
                                            <p:fltVal val="1"/>
                                          </p:val>
                                        </p:tav>
                                      </p:tavLst>
                                    </p:anim>
                                    <p:anim calcmode="lin" valueType="num">
                                      <p:cBhvr>
                                        <p:cTn id="14" dur="2000" fill="hold"/>
                                        <p:tgtEl>
                                          <p:spTgt spid="15"/>
                                        </p:tgtEl>
                                        <p:attrNameLst>
                                          <p:attrName>ppt_h</p:attrName>
                                        </p:attrNameLst>
                                      </p:cBhvr>
                                      <p:tavLst>
                                        <p:tav tm="0">
                                          <p:val>
                                            <p:strVal val="#ppt_h"/>
                                          </p:val>
                                        </p:tav>
                                        <p:tav tm="100000">
                                          <p:val>
                                            <p:strVal val="#ppt_h"/>
                                          </p:val>
                                        </p:tav>
                                      </p:tavLst>
                                    </p:anim>
                                  </p:childTnLst>
                                </p:cTn>
                              </p:par>
                            </p:childTnLst>
                          </p:cTn>
                        </p:par>
                        <p:par>
                          <p:cTn id="15" fill="hold">
                            <p:stCondLst>
                              <p:cond delay="2000"/>
                            </p:stCondLst>
                            <p:childTnLst>
                              <p:par>
                                <p:cTn id="16" presetID="42" presetClass="entr" presetSubtype="0" fill="hold" nodeType="after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fade">
                                      <p:cBhvr>
                                        <p:cTn id="18" dur="1000"/>
                                        <p:tgtEl>
                                          <p:spTgt spid="4"/>
                                        </p:tgtEl>
                                      </p:cBhvr>
                                    </p:animEffect>
                                    <p:anim calcmode="lin" valueType="num">
                                      <p:cBhvr>
                                        <p:cTn id="19" dur="1000" fill="hold"/>
                                        <p:tgtEl>
                                          <p:spTgt spid="4"/>
                                        </p:tgtEl>
                                        <p:attrNameLst>
                                          <p:attrName>ppt_x</p:attrName>
                                        </p:attrNameLst>
                                      </p:cBhvr>
                                      <p:tavLst>
                                        <p:tav tm="0">
                                          <p:val>
                                            <p:strVal val="#ppt_x"/>
                                          </p:val>
                                        </p:tav>
                                        <p:tav tm="100000">
                                          <p:val>
                                            <p:strVal val="#ppt_x"/>
                                          </p:val>
                                        </p:tav>
                                      </p:tavLst>
                                    </p:anim>
                                    <p:anim calcmode="lin" valueType="num">
                                      <p:cBhvr>
                                        <p:cTn id="20" dur="1000" fill="hold"/>
                                        <p:tgtEl>
                                          <p:spTgt spid="4"/>
                                        </p:tgtEl>
                                        <p:attrNameLst>
                                          <p:attrName>ppt_y</p:attrName>
                                        </p:attrNameLst>
                                      </p:cBhvr>
                                      <p:tavLst>
                                        <p:tav tm="0">
                                          <p:val>
                                            <p:strVal val="#ppt_y+.1"/>
                                          </p:val>
                                        </p:tav>
                                        <p:tav tm="100000">
                                          <p:val>
                                            <p:strVal val="#ppt_y"/>
                                          </p:val>
                                        </p:tav>
                                      </p:tavLst>
                                    </p:anim>
                                  </p:childTnLst>
                                </p:cTn>
                              </p:par>
                              <p:par>
                                <p:cTn id="21" presetID="42" presetClass="entr" presetSubtype="0" fill="hold" grpId="0" nodeType="withEffect" nodePh="1">
                                  <p:stCondLst>
                                    <p:cond delay="0"/>
                                  </p:stCondLst>
                                  <p:endCondLst>
                                    <p:cond evt="begin" delay="0">
                                      <p:tn val="21"/>
                                    </p:cond>
                                  </p:endCondLst>
                                  <p:childTnLst>
                                    <p:set>
                                      <p:cBhvr>
                                        <p:cTn id="22" dur="1" fill="hold">
                                          <p:stCondLst>
                                            <p:cond delay="0"/>
                                          </p:stCondLst>
                                        </p:cTn>
                                        <p:tgtEl>
                                          <p:spTgt spid="12"/>
                                        </p:tgtEl>
                                        <p:attrNameLst>
                                          <p:attrName>style.visibility</p:attrName>
                                        </p:attrNameLst>
                                      </p:cBhvr>
                                      <p:to>
                                        <p:strVal val="visible"/>
                                      </p:to>
                                    </p:set>
                                    <p:animEffect transition="in" filter="fade">
                                      <p:cBhvr>
                                        <p:cTn id="23" dur="1000"/>
                                        <p:tgtEl>
                                          <p:spTgt spid="12"/>
                                        </p:tgtEl>
                                      </p:cBhvr>
                                    </p:animEffect>
                                    <p:anim calcmode="lin" valueType="num">
                                      <p:cBhvr>
                                        <p:cTn id="24" dur="1000" fill="hold"/>
                                        <p:tgtEl>
                                          <p:spTgt spid="12"/>
                                        </p:tgtEl>
                                        <p:attrNameLst>
                                          <p:attrName>ppt_x</p:attrName>
                                        </p:attrNameLst>
                                      </p:cBhvr>
                                      <p:tavLst>
                                        <p:tav tm="0">
                                          <p:val>
                                            <p:strVal val="#ppt_x"/>
                                          </p:val>
                                        </p:tav>
                                        <p:tav tm="100000">
                                          <p:val>
                                            <p:strVal val="#ppt_x"/>
                                          </p:val>
                                        </p:tav>
                                      </p:tavLst>
                                    </p:anim>
                                    <p:anim calcmode="lin" valueType="num">
                                      <p:cBhvr>
                                        <p:cTn id="25" dur="1000" fill="hold"/>
                                        <p:tgtEl>
                                          <p:spTgt spid="12"/>
                                        </p:tgtEl>
                                        <p:attrNameLst>
                                          <p:attrName>ppt_y</p:attrName>
                                        </p:attrNameLst>
                                      </p:cBhvr>
                                      <p:tavLst>
                                        <p:tav tm="0">
                                          <p:val>
                                            <p:strVal val="#ppt_y+.1"/>
                                          </p:val>
                                        </p:tav>
                                        <p:tav tm="100000">
                                          <p:val>
                                            <p:strVal val="#ppt_y"/>
                                          </p:val>
                                        </p:tav>
                                      </p:tavLst>
                                    </p:anim>
                                  </p:childTnLst>
                                </p:cTn>
                              </p:par>
                            </p:childTnLst>
                          </p:cTn>
                        </p:par>
                        <p:par>
                          <p:cTn id="26" fill="hold">
                            <p:stCondLst>
                              <p:cond delay="3000"/>
                            </p:stCondLst>
                            <p:childTnLst>
                              <p:par>
                                <p:cTn id="27" presetID="31" presetClass="entr" presetSubtype="0" fill="hold" nodeType="afterEffect">
                                  <p:stCondLst>
                                    <p:cond delay="0"/>
                                  </p:stCondLst>
                                  <p:childTnLst>
                                    <p:set>
                                      <p:cBhvr>
                                        <p:cTn id="28" dur="1" fill="hold">
                                          <p:stCondLst>
                                            <p:cond delay="0"/>
                                          </p:stCondLst>
                                        </p:cTn>
                                        <p:tgtEl>
                                          <p:spTgt spid="1029"/>
                                        </p:tgtEl>
                                        <p:attrNameLst>
                                          <p:attrName>style.visibility</p:attrName>
                                        </p:attrNameLst>
                                      </p:cBhvr>
                                      <p:to>
                                        <p:strVal val="visible"/>
                                      </p:to>
                                    </p:set>
                                    <p:anim calcmode="lin" valueType="num">
                                      <p:cBhvr>
                                        <p:cTn id="29" dur="1000" fill="hold"/>
                                        <p:tgtEl>
                                          <p:spTgt spid="1029"/>
                                        </p:tgtEl>
                                        <p:attrNameLst>
                                          <p:attrName>ppt_w</p:attrName>
                                        </p:attrNameLst>
                                      </p:cBhvr>
                                      <p:tavLst>
                                        <p:tav tm="0">
                                          <p:val>
                                            <p:fltVal val="0"/>
                                          </p:val>
                                        </p:tav>
                                        <p:tav tm="100000">
                                          <p:val>
                                            <p:strVal val="#ppt_w"/>
                                          </p:val>
                                        </p:tav>
                                      </p:tavLst>
                                    </p:anim>
                                    <p:anim calcmode="lin" valueType="num">
                                      <p:cBhvr>
                                        <p:cTn id="30" dur="1000" fill="hold"/>
                                        <p:tgtEl>
                                          <p:spTgt spid="1029"/>
                                        </p:tgtEl>
                                        <p:attrNameLst>
                                          <p:attrName>ppt_h</p:attrName>
                                        </p:attrNameLst>
                                      </p:cBhvr>
                                      <p:tavLst>
                                        <p:tav tm="0">
                                          <p:val>
                                            <p:fltVal val="0"/>
                                          </p:val>
                                        </p:tav>
                                        <p:tav tm="100000">
                                          <p:val>
                                            <p:strVal val="#ppt_h"/>
                                          </p:val>
                                        </p:tav>
                                      </p:tavLst>
                                    </p:anim>
                                    <p:anim calcmode="lin" valueType="num">
                                      <p:cBhvr>
                                        <p:cTn id="31" dur="1000" fill="hold"/>
                                        <p:tgtEl>
                                          <p:spTgt spid="1029"/>
                                        </p:tgtEl>
                                        <p:attrNameLst>
                                          <p:attrName>style.rotation</p:attrName>
                                        </p:attrNameLst>
                                      </p:cBhvr>
                                      <p:tavLst>
                                        <p:tav tm="0">
                                          <p:val>
                                            <p:fltVal val="90"/>
                                          </p:val>
                                        </p:tav>
                                        <p:tav tm="100000">
                                          <p:val>
                                            <p:fltVal val="0"/>
                                          </p:val>
                                        </p:tav>
                                      </p:tavLst>
                                    </p:anim>
                                    <p:animEffect transition="in" filter="fade">
                                      <p:cBhvr>
                                        <p:cTn id="32" dur="1000"/>
                                        <p:tgtEl>
                                          <p:spTgt spid="10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5" grpId="0"/>
      <p:bldP spid="1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6516216" y="5445225"/>
            <a:ext cx="2331579" cy="1008111"/>
            <a:chOff x="6516216" y="5445225"/>
            <a:chExt cx="2331579" cy="1008111"/>
          </a:xfrm>
        </p:grpSpPr>
        <p:grpSp>
          <p:nvGrpSpPr>
            <p:cNvPr id="5" name="Group 14"/>
            <p:cNvGrpSpPr/>
            <p:nvPr/>
          </p:nvGrpSpPr>
          <p:grpSpPr>
            <a:xfrm>
              <a:off x="6516216" y="5445225"/>
              <a:ext cx="2331579" cy="1008111"/>
              <a:chOff x="606021" y="2996952"/>
              <a:chExt cx="7494371" cy="3240360"/>
            </a:xfrm>
          </p:grpSpPr>
          <p:sp>
            <p:nvSpPr>
              <p:cNvPr id="7" name="Oval 6">
                <a:hlinkClick r:id="rId2" action="ppaction://hlinksldjump"/>
              </p:cNvPr>
              <p:cNvSpPr/>
              <p:nvPr/>
            </p:nvSpPr>
            <p:spPr>
              <a:xfrm>
                <a:off x="606021" y="2996952"/>
                <a:ext cx="2093771" cy="2016224"/>
              </a:xfrm>
              <a:prstGeom prst="ellipse">
                <a:avLst/>
              </a:prstGeom>
              <a:noFill/>
              <a:ln w="139700">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 name="Oval 7"/>
              <p:cNvSpPr/>
              <p:nvPr/>
            </p:nvSpPr>
            <p:spPr>
              <a:xfrm>
                <a:off x="1979712" y="4149080"/>
                <a:ext cx="2093771" cy="2016224"/>
              </a:xfrm>
              <a:prstGeom prst="ellipse">
                <a:avLst/>
              </a:prstGeom>
              <a:noFill/>
              <a:ln w="139700">
                <a:solidFill>
                  <a:srgbClr val="FCDE2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 name="Oval 8"/>
              <p:cNvSpPr/>
              <p:nvPr/>
            </p:nvSpPr>
            <p:spPr>
              <a:xfrm>
                <a:off x="3347864" y="2996952"/>
                <a:ext cx="2093771" cy="2016224"/>
              </a:xfrm>
              <a:prstGeom prst="ellipse">
                <a:avLst/>
              </a:prstGeom>
              <a:noFill/>
              <a:ln w="139700">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0" name="Oval 9"/>
              <p:cNvSpPr/>
              <p:nvPr/>
            </p:nvSpPr>
            <p:spPr>
              <a:xfrm>
                <a:off x="4644008" y="4221088"/>
                <a:ext cx="2093771" cy="2016224"/>
              </a:xfrm>
              <a:prstGeom prst="ellipse">
                <a:avLst/>
              </a:prstGeom>
              <a:noFill/>
              <a:ln w="139700">
                <a:solidFill>
                  <a:srgbClr val="05CD0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1" name="Oval 10"/>
              <p:cNvSpPr/>
              <p:nvPr/>
            </p:nvSpPr>
            <p:spPr>
              <a:xfrm>
                <a:off x="6006621" y="2996952"/>
                <a:ext cx="2093771" cy="2016224"/>
              </a:xfrm>
              <a:prstGeom prst="ellipse">
                <a:avLst/>
              </a:prstGeom>
              <a:noFill/>
              <a:ln w="139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sp>
          <p:nvSpPr>
            <p:cNvPr id="6" name="TextBox 5"/>
            <p:cNvSpPr txBox="1"/>
            <p:nvPr/>
          </p:nvSpPr>
          <p:spPr>
            <a:xfrm>
              <a:off x="7020272" y="5517232"/>
              <a:ext cx="1584176" cy="769441"/>
            </a:xfrm>
            <a:prstGeom prst="rect">
              <a:avLst/>
            </a:prstGeom>
            <a:noFill/>
          </p:spPr>
          <p:txBody>
            <a:bodyPr wrap="square" rtlCol="0">
              <a:spAutoFit/>
            </a:bodyPr>
            <a:lstStyle/>
            <a:p>
              <a:r>
                <a:rPr lang="en-GB" sz="4400" dirty="0" smtClean="0">
                  <a:solidFill>
                    <a:schemeClr val="bg1"/>
                  </a:solidFill>
                </a:rPr>
                <a:t>Menu</a:t>
              </a:r>
              <a:endParaRPr lang="en-GB" sz="4400" dirty="0">
                <a:solidFill>
                  <a:schemeClr val="bg1"/>
                </a:solidFill>
              </a:endParaRPr>
            </a:p>
          </p:txBody>
        </p:sp>
      </p:grpSp>
      <p:sp>
        <p:nvSpPr>
          <p:cNvPr id="13" name="Rectangle 12"/>
          <p:cNvSpPr/>
          <p:nvPr/>
        </p:nvSpPr>
        <p:spPr>
          <a:xfrm>
            <a:off x="3563888" y="195536"/>
            <a:ext cx="3974165" cy="1754326"/>
          </a:xfrm>
          <a:prstGeom prst="rect">
            <a:avLst/>
          </a:prstGeom>
          <a:noFill/>
        </p:spPr>
        <p:txBody>
          <a:bodyPr wrap="none" lIns="91440" tIns="45720" rIns="91440" bIns="45720">
            <a:spAutoFit/>
          </a:bodyPr>
          <a:lstStyle/>
          <a:p>
            <a:pPr algn="ctr"/>
            <a:r>
              <a:rPr lang="en-US" sz="5400" b="1"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chemeClr val="tx2"/>
                </a:solidFill>
                <a:effectLst>
                  <a:outerShdw blurRad="41275" dist="12700" dir="12000000" algn="tl" rotWithShape="0">
                    <a:srgbClr val="000000">
                      <a:alpha val="40000"/>
                    </a:srgbClr>
                  </a:outerShdw>
                </a:effectLst>
              </a:rPr>
              <a:t>Get Active</a:t>
            </a:r>
            <a:br>
              <a:rPr lang="en-US" sz="5400" b="1"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chemeClr val="tx2"/>
                </a:solidFill>
                <a:effectLst>
                  <a:outerShdw blurRad="41275" dist="12700" dir="12000000" algn="tl" rotWithShape="0">
                    <a:srgbClr val="000000">
                      <a:alpha val="40000"/>
                    </a:srgbClr>
                  </a:outerShdw>
                </a:effectLst>
              </a:rPr>
            </a:br>
            <a:r>
              <a:rPr lang="en-US" sz="5400" b="1"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chemeClr val="tx2"/>
                </a:solidFill>
                <a:effectLst>
                  <a:outerShdw blurRad="41275" dist="12700" dir="12000000" algn="tl" rotWithShape="0">
                    <a:srgbClr val="000000">
                      <a:alpha val="40000"/>
                    </a:srgbClr>
                  </a:outerShdw>
                </a:effectLst>
              </a:rPr>
              <a:t>Information</a:t>
            </a:r>
          </a:p>
        </p:txBody>
      </p:sp>
      <p:sp>
        <p:nvSpPr>
          <p:cNvPr id="15" name="TextBox 14"/>
          <p:cNvSpPr txBox="1"/>
          <p:nvPr/>
        </p:nvSpPr>
        <p:spPr>
          <a:xfrm>
            <a:off x="851584" y="1988840"/>
            <a:ext cx="7344816" cy="5016758"/>
          </a:xfrm>
          <a:prstGeom prst="rect">
            <a:avLst/>
          </a:prstGeom>
          <a:noFill/>
        </p:spPr>
        <p:txBody>
          <a:bodyPr wrap="square" rtlCol="0">
            <a:spAutoFit/>
          </a:bodyPr>
          <a:lstStyle/>
          <a:p>
            <a:r>
              <a:rPr lang="en-US" sz="2000" dirty="0" smtClean="0">
                <a:solidFill>
                  <a:schemeClr val="bg1"/>
                </a:solidFill>
                <a:latin typeface="Trebuchet MS" pitchFamily="34" charset="0"/>
              </a:rPr>
              <a:t>Experts recommend a child receives on average 60 minutes of exercise 7 times a week, to make sure the body develops healthily for later life (What “SmallSteps4Life” is all about). As </a:t>
            </a:r>
            <a:r>
              <a:rPr lang="en-US" sz="2000" dirty="0">
                <a:solidFill>
                  <a:schemeClr val="bg1"/>
                </a:solidFill>
                <a:latin typeface="Trebuchet MS" pitchFamily="34" charset="0"/>
              </a:rPr>
              <a:t>a </a:t>
            </a:r>
            <a:r>
              <a:rPr lang="en-US" sz="2000" dirty="0" smtClean="0">
                <a:solidFill>
                  <a:schemeClr val="bg1"/>
                </a:solidFill>
                <a:latin typeface="Trebuchet MS" pitchFamily="34" charset="0"/>
              </a:rPr>
              <a:t>person gets </a:t>
            </a:r>
            <a:r>
              <a:rPr lang="en-US" sz="2000" dirty="0">
                <a:solidFill>
                  <a:schemeClr val="bg1"/>
                </a:solidFill>
                <a:latin typeface="Trebuchet MS" pitchFamily="34" charset="0"/>
              </a:rPr>
              <a:t>older, the </a:t>
            </a:r>
            <a:r>
              <a:rPr lang="en-US" sz="2000" dirty="0" smtClean="0">
                <a:solidFill>
                  <a:schemeClr val="bg1"/>
                </a:solidFill>
                <a:latin typeface="Trebuchet MS" pitchFamily="34" charset="0"/>
              </a:rPr>
              <a:t>required </a:t>
            </a:r>
            <a:r>
              <a:rPr lang="en-US" sz="2000" dirty="0">
                <a:solidFill>
                  <a:schemeClr val="bg1"/>
                </a:solidFill>
                <a:latin typeface="Trebuchet MS" pitchFamily="34" charset="0"/>
              </a:rPr>
              <a:t>exercise drops to </a:t>
            </a:r>
            <a:r>
              <a:rPr lang="en-US" sz="2000" dirty="0" smtClean="0">
                <a:solidFill>
                  <a:schemeClr val="bg1"/>
                </a:solidFill>
                <a:latin typeface="Trebuchet MS" pitchFamily="34" charset="0"/>
              </a:rPr>
              <a:t>45 minutes, 5 times a week.</a:t>
            </a:r>
          </a:p>
          <a:p>
            <a:endParaRPr lang="en-US" sz="2000" dirty="0">
              <a:solidFill>
                <a:schemeClr val="bg1"/>
              </a:solidFill>
              <a:latin typeface="Trebuchet MS" pitchFamily="34" charset="0"/>
            </a:endParaRPr>
          </a:p>
          <a:p>
            <a:r>
              <a:rPr lang="en-US" sz="2000" dirty="0">
                <a:solidFill>
                  <a:schemeClr val="bg1"/>
                </a:solidFill>
                <a:latin typeface="Trebuchet MS" pitchFamily="34" charset="0"/>
              </a:rPr>
              <a:t>Though </a:t>
            </a:r>
            <a:r>
              <a:rPr lang="en-US" sz="2000" dirty="0" smtClean="0">
                <a:solidFill>
                  <a:schemeClr val="bg1"/>
                </a:solidFill>
                <a:latin typeface="Trebuchet MS" pitchFamily="34" charset="0"/>
              </a:rPr>
              <a:t>my results showed it was apparently least important, in my audience’s view, I thought </a:t>
            </a:r>
            <a:r>
              <a:rPr lang="en-US" sz="2000" dirty="0">
                <a:solidFill>
                  <a:schemeClr val="bg1"/>
                </a:solidFill>
                <a:latin typeface="Trebuchet MS" pitchFamily="34" charset="0"/>
              </a:rPr>
              <a:t>it </a:t>
            </a:r>
            <a:r>
              <a:rPr lang="en-US" sz="2000" dirty="0" smtClean="0">
                <a:solidFill>
                  <a:schemeClr val="bg1"/>
                </a:solidFill>
                <a:latin typeface="Trebuchet MS" pitchFamily="34" charset="0"/>
              </a:rPr>
              <a:t>necessary to be more important, as getting active would mean new experiences and extra curricular activities for the children.</a:t>
            </a:r>
          </a:p>
          <a:p>
            <a:endParaRPr lang="en-US" sz="2000" dirty="0">
              <a:solidFill>
                <a:schemeClr val="bg1"/>
              </a:solidFill>
              <a:latin typeface="Trebuchet MS" pitchFamily="34" charset="0"/>
            </a:endParaRPr>
          </a:p>
          <a:p>
            <a:r>
              <a:rPr lang="en-US" sz="2000" dirty="0" smtClean="0">
                <a:solidFill>
                  <a:schemeClr val="bg1"/>
                </a:solidFill>
                <a:latin typeface="Trebuchet MS" pitchFamily="34" charset="0"/>
              </a:rPr>
              <a:t>I recommend children find a sport which they</a:t>
            </a:r>
            <a:br>
              <a:rPr lang="en-US" sz="2000" dirty="0" smtClean="0">
                <a:solidFill>
                  <a:schemeClr val="bg1"/>
                </a:solidFill>
                <a:latin typeface="Trebuchet MS" pitchFamily="34" charset="0"/>
              </a:rPr>
            </a:br>
            <a:r>
              <a:rPr lang="en-US" sz="2000" dirty="0" smtClean="0">
                <a:solidFill>
                  <a:schemeClr val="bg1"/>
                </a:solidFill>
                <a:latin typeface="Trebuchet MS" pitchFamily="34" charset="0"/>
              </a:rPr>
              <a:t>really enjoy and then not only will they be </a:t>
            </a:r>
            <a:br>
              <a:rPr lang="en-US" sz="2000" dirty="0" smtClean="0">
                <a:solidFill>
                  <a:schemeClr val="bg1"/>
                </a:solidFill>
                <a:latin typeface="Trebuchet MS" pitchFamily="34" charset="0"/>
              </a:rPr>
            </a:br>
            <a:r>
              <a:rPr lang="en-US" sz="2000" dirty="0" smtClean="0">
                <a:solidFill>
                  <a:schemeClr val="bg1"/>
                </a:solidFill>
                <a:latin typeface="Trebuchet MS" pitchFamily="34" charset="0"/>
              </a:rPr>
              <a:t>having fun, they will be getting healthy exercise,</a:t>
            </a:r>
            <a:br>
              <a:rPr lang="en-US" sz="2000" dirty="0" smtClean="0">
                <a:solidFill>
                  <a:schemeClr val="bg1"/>
                </a:solidFill>
                <a:latin typeface="Trebuchet MS" pitchFamily="34" charset="0"/>
              </a:rPr>
            </a:br>
            <a:r>
              <a:rPr lang="en-US" sz="2000" dirty="0" smtClean="0">
                <a:solidFill>
                  <a:schemeClr val="bg1"/>
                </a:solidFill>
                <a:latin typeface="Trebuchet MS" pitchFamily="34" charset="0"/>
              </a:rPr>
              <a:t>sometimes without even knowing.</a:t>
            </a:r>
            <a:endParaRPr lang="en-US" sz="2000" dirty="0">
              <a:solidFill>
                <a:schemeClr val="bg1"/>
              </a:solidFill>
              <a:latin typeface="Trebuchet MS" pitchFamily="34" charset="0"/>
            </a:endParaRPr>
          </a:p>
          <a:p>
            <a:endParaRPr lang="en-US" sz="2000" dirty="0" smtClean="0">
              <a:solidFill>
                <a:schemeClr val="bg1"/>
              </a:solidFill>
              <a:latin typeface="Trebuchet MS" pitchFamily="34" charset="0"/>
            </a:endParaRPr>
          </a:p>
        </p:txBody>
      </p:sp>
      <p:pic>
        <p:nvPicPr>
          <p:cNvPr id="2050" name="Picture 2" descr="http://health.marksandspencer.com/uploads/images/healthy_lifestyle/hero/get_active.jpg"/>
          <p:cNvPicPr>
            <a:picLocks noChangeAspect="1" noChangeArrowheads="1"/>
          </p:cNvPicPr>
          <p:nvPr/>
        </p:nvPicPr>
        <p:blipFill rotWithShape="1">
          <a:blip r:embed="rId3">
            <a:extLst>
              <a:ext uri="{28A0092B-C50C-407E-A947-70E740481C1C}">
                <a14:useLocalDpi xmlns:a14="http://schemas.microsoft.com/office/drawing/2010/main" val="0"/>
              </a:ext>
            </a:extLst>
          </a:blip>
          <a:srcRect r="18416"/>
          <a:stretch/>
        </p:blipFill>
        <p:spPr bwMode="auto">
          <a:xfrm>
            <a:off x="179512" y="172924"/>
            <a:ext cx="3116583" cy="1776938"/>
          </a:xfrm>
          <a:prstGeom prst="rect">
            <a:avLst/>
          </a:prstGeom>
          <a:noFill/>
          <a:extLst>
            <a:ext uri="{909E8E84-426E-40DD-AFC4-6F175D3DCCD1}">
              <a14:hiddenFill xmlns:a14="http://schemas.microsoft.com/office/drawing/2010/main">
                <a:solidFill>
                  <a:srgbClr val="FFFFFF"/>
                </a:solidFill>
              </a14:hiddenFill>
            </a:ext>
          </a:extLst>
        </p:spPr>
      </p:pic>
      <p:sp>
        <p:nvSpPr>
          <p:cNvPr id="12" name="Rectangle 11">
            <a:hlinkClick r:id="rId4" action="ppaction://hlinksldjump"/>
          </p:cNvPr>
          <p:cNvSpPr/>
          <p:nvPr/>
        </p:nvSpPr>
        <p:spPr>
          <a:xfrm>
            <a:off x="6444208" y="5301208"/>
            <a:ext cx="2448272" cy="129614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5" presetClass="entr" presetSubtype="0" fill="hold" grpId="0" nodeType="after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2000"/>
                                        <p:tgtEl>
                                          <p:spTgt spid="13"/>
                                        </p:tgtEl>
                                      </p:cBhvr>
                                    </p:animEffect>
                                    <p:anim calcmode="lin" valueType="num">
                                      <p:cBhvr>
                                        <p:cTn id="8" dur="2000" fill="hold"/>
                                        <p:tgtEl>
                                          <p:spTgt spid="13"/>
                                        </p:tgtEl>
                                        <p:attrNameLst>
                                          <p:attrName>ppt_w</p:attrName>
                                        </p:attrNameLst>
                                      </p:cBhvr>
                                      <p:tavLst>
                                        <p:tav tm="0" fmla="#ppt_w*sin(2.5*pi*$)">
                                          <p:val>
                                            <p:fltVal val="0"/>
                                          </p:val>
                                        </p:tav>
                                        <p:tav tm="100000">
                                          <p:val>
                                            <p:fltVal val="1"/>
                                          </p:val>
                                        </p:tav>
                                      </p:tavLst>
                                    </p:anim>
                                    <p:anim calcmode="lin" valueType="num">
                                      <p:cBhvr>
                                        <p:cTn id="9" dur="2000" fill="hold"/>
                                        <p:tgtEl>
                                          <p:spTgt spid="13"/>
                                        </p:tgtEl>
                                        <p:attrNameLst>
                                          <p:attrName>ppt_h</p:attrName>
                                        </p:attrNameLst>
                                      </p:cBhvr>
                                      <p:tavLst>
                                        <p:tav tm="0">
                                          <p:val>
                                            <p:strVal val="#ppt_h"/>
                                          </p:val>
                                        </p:tav>
                                        <p:tav tm="100000">
                                          <p:val>
                                            <p:strVal val="#ppt_h"/>
                                          </p:val>
                                        </p:tav>
                                      </p:tavLst>
                                    </p:anim>
                                  </p:childTnLst>
                                </p:cTn>
                              </p:par>
                              <p:par>
                                <p:cTn id="10" presetID="45" presetClass="entr" presetSubtype="0" fill="hold" grpId="0" nodeType="with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fade">
                                      <p:cBhvr>
                                        <p:cTn id="12" dur="2000"/>
                                        <p:tgtEl>
                                          <p:spTgt spid="15"/>
                                        </p:tgtEl>
                                      </p:cBhvr>
                                    </p:animEffect>
                                    <p:anim calcmode="lin" valueType="num">
                                      <p:cBhvr>
                                        <p:cTn id="13" dur="2000" fill="hold"/>
                                        <p:tgtEl>
                                          <p:spTgt spid="15"/>
                                        </p:tgtEl>
                                        <p:attrNameLst>
                                          <p:attrName>ppt_w</p:attrName>
                                        </p:attrNameLst>
                                      </p:cBhvr>
                                      <p:tavLst>
                                        <p:tav tm="0" fmla="#ppt_w*sin(2.5*pi*$)">
                                          <p:val>
                                            <p:fltVal val="0"/>
                                          </p:val>
                                        </p:tav>
                                        <p:tav tm="100000">
                                          <p:val>
                                            <p:fltVal val="1"/>
                                          </p:val>
                                        </p:tav>
                                      </p:tavLst>
                                    </p:anim>
                                    <p:anim calcmode="lin" valueType="num">
                                      <p:cBhvr>
                                        <p:cTn id="14" dur="2000" fill="hold"/>
                                        <p:tgtEl>
                                          <p:spTgt spid="15"/>
                                        </p:tgtEl>
                                        <p:attrNameLst>
                                          <p:attrName>ppt_h</p:attrName>
                                        </p:attrNameLst>
                                      </p:cBhvr>
                                      <p:tavLst>
                                        <p:tav tm="0">
                                          <p:val>
                                            <p:strVal val="#ppt_h"/>
                                          </p:val>
                                        </p:tav>
                                        <p:tav tm="100000">
                                          <p:val>
                                            <p:strVal val="#ppt_h"/>
                                          </p:val>
                                        </p:tav>
                                      </p:tavLst>
                                    </p:anim>
                                  </p:childTnLst>
                                </p:cTn>
                              </p:par>
                            </p:childTnLst>
                          </p:cTn>
                        </p:par>
                        <p:par>
                          <p:cTn id="15" fill="hold">
                            <p:stCondLst>
                              <p:cond delay="2000"/>
                            </p:stCondLst>
                            <p:childTnLst>
                              <p:par>
                                <p:cTn id="16" presetID="42" presetClass="entr" presetSubtype="0" fill="hold" nodeType="after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fade">
                                      <p:cBhvr>
                                        <p:cTn id="18" dur="1000"/>
                                        <p:tgtEl>
                                          <p:spTgt spid="4"/>
                                        </p:tgtEl>
                                      </p:cBhvr>
                                    </p:animEffect>
                                    <p:anim calcmode="lin" valueType="num">
                                      <p:cBhvr>
                                        <p:cTn id="19" dur="1000" fill="hold"/>
                                        <p:tgtEl>
                                          <p:spTgt spid="4"/>
                                        </p:tgtEl>
                                        <p:attrNameLst>
                                          <p:attrName>ppt_x</p:attrName>
                                        </p:attrNameLst>
                                      </p:cBhvr>
                                      <p:tavLst>
                                        <p:tav tm="0">
                                          <p:val>
                                            <p:strVal val="#ppt_x"/>
                                          </p:val>
                                        </p:tav>
                                        <p:tav tm="100000">
                                          <p:val>
                                            <p:strVal val="#ppt_x"/>
                                          </p:val>
                                        </p:tav>
                                      </p:tavLst>
                                    </p:anim>
                                    <p:anim calcmode="lin" valueType="num">
                                      <p:cBhvr>
                                        <p:cTn id="20" dur="1000" fill="hold"/>
                                        <p:tgtEl>
                                          <p:spTgt spid="4"/>
                                        </p:tgtEl>
                                        <p:attrNameLst>
                                          <p:attrName>ppt_y</p:attrName>
                                        </p:attrNameLst>
                                      </p:cBhvr>
                                      <p:tavLst>
                                        <p:tav tm="0">
                                          <p:val>
                                            <p:strVal val="#ppt_y+.1"/>
                                          </p:val>
                                        </p:tav>
                                        <p:tav tm="100000">
                                          <p:val>
                                            <p:strVal val="#ppt_y"/>
                                          </p:val>
                                        </p:tav>
                                      </p:tavLst>
                                    </p:anim>
                                  </p:childTnLst>
                                </p:cTn>
                              </p:par>
                              <p:par>
                                <p:cTn id="21" presetID="42" presetClass="entr" presetSubtype="0" fill="hold" grpId="0" nodeType="withEffect" nodePh="1">
                                  <p:stCondLst>
                                    <p:cond delay="0"/>
                                  </p:stCondLst>
                                  <p:endCondLst>
                                    <p:cond evt="begin" delay="0">
                                      <p:tn val="21"/>
                                    </p:cond>
                                  </p:endCondLst>
                                  <p:childTnLst>
                                    <p:set>
                                      <p:cBhvr>
                                        <p:cTn id="22" dur="1" fill="hold">
                                          <p:stCondLst>
                                            <p:cond delay="0"/>
                                          </p:stCondLst>
                                        </p:cTn>
                                        <p:tgtEl>
                                          <p:spTgt spid="12"/>
                                        </p:tgtEl>
                                        <p:attrNameLst>
                                          <p:attrName>style.visibility</p:attrName>
                                        </p:attrNameLst>
                                      </p:cBhvr>
                                      <p:to>
                                        <p:strVal val="visible"/>
                                      </p:to>
                                    </p:set>
                                    <p:animEffect transition="in" filter="fade">
                                      <p:cBhvr>
                                        <p:cTn id="23" dur="1000"/>
                                        <p:tgtEl>
                                          <p:spTgt spid="12"/>
                                        </p:tgtEl>
                                      </p:cBhvr>
                                    </p:animEffect>
                                    <p:anim calcmode="lin" valueType="num">
                                      <p:cBhvr>
                                        <p:cTn id="24" dur="1000" fill="hold"/>
                                        <p:tgtEl>
                                          <p:spTgt spid="12"/>
                                        </p:tgtEl>
                                        <p:attrNameLst>
                                          <p:attrName>ppt_x</p:attrName>
                                        </p:attrNameLst>
                                      </p:cBhvr>
                                      <p:tavLst>
                                        <p:tav tm="0">
                                          <p:val>
                                            <p:strVal val="#ppt_x"/>
                                          </p:val>
                                        </p:tav>
                                        <p:tav tm="100000">
                                          <p:val>
                                            <p:strVal val="#ppt_x"/>
                                          </p:val>
                                        </p:tav>
                                      </p:tavLst>
                                    </p:anim>
                                    <p:anim calcmode="lin" valueType="num">
                                      <p:cBhvr>
                                        <p:cTn id="25" dur="1000" fill="hold"/>
                                        <p:tgtEl>
                                          <p:spTgt spid="12"/>
                                        </p:tgtEl>
                                        <p:attrNameLst>
                                          <p:attrName>ppt_y</p:attrName>
                                        </p:attrNameLst>
                                      </p:cBhvr>
                                      <p:tavLst>
                                        <p:tav tm="0">
                                          <p:val>
                                            <p:strVal val="#ppt_y+.1"/>
                                          </p:val>
                                        </p:tav>
                                        <p:tav tm="100000">
                                          <p:val>
                                            <p:strVal val="#ppt_y"/>
                                          </p:val>
                                        </p:tav>
                                      </p:tavLst>
                                    </p:anim>
                                  </p:childTnLst>
                                </p:cTn>
                              </p:par>
                            </p:childTnLst>
                          </p:cTn>
                        </p:par>
                        <p:par>
                          <p:cTn id="26" fill="hold">
                            <p:stCondLst>
                              <p:cond delay="3000"/>
                            </p:stCondLst>
                            <p:childTnLst>
                              <p:par>
                                <p:cTn id="27" presetID="31" presetClass="entr" presetSubtype="0" fill="hold" nodeType="afterEffect">
                                  <p:stCondLst>
                                    <p:cond delay="0"/>
                                  </p:stCondLst>
                                  <p:childTnLst>
                                    <p:set>
                                      <p:cBhvr>
                                        <p:cTn id="28" dur="1" fill="hold">
                                          <p:stCondLst>
                                            <p:cond delay="0"/>
                                          </p:stCondLst>
                                        </p:cTn>
                                        <p:tgtEl>
                                          <p:spTgt spid="2050"/>
                                        </p:tgtEl>
                                        <p:attrNameLst>
                                          <p:attrName>style.visibility</p:attrName>
                                        </p:attrNameLst>
                                      </p:cBhvr>
                                      <p:to>
                                        <p:strVal val="visible"/>
                                      </p:to>
                                    </p:set>
                                    <p:anim calcmode="lin" valueType="num">
                                      <p:cBhvr>
                                        <p:cTn id="29" dur="1000" fill="hold"/>
                                        <p:tgtEl>
                                          <p:spTgt spid="2050"/>
                                        </p:tgtEl>
                                        <p:attrNameLst>
                                          <p:attrName>ppt_w</p:attrName>
                                        </p:attrNameLst>
                                      </p:cBhvr>
                                      <p:tavLst>
                                        <p:tav tm="0">
                                          <p:val>
                                            <p:fltVal val="0"/>
                                          </p:val>
                                        </p:tav>
                                        <p:tav tm="100000">
                                          <p:val>
                                            <p:strVal val="#ppt_w"/>
                                          </p:val>
                                        </p:tav>
                                      </p:tavLst>
                                    </p:anim>
                                    <p:anim calcmode="lin" valueType="num">
                                      <p:cBhvr>
                                        <p:cTn id="30" dur="1000" fill="hold"/>
                                        <p:tgtEl>
                                          <p:spTgt spid="2050"/>
                                        </p:tgtEl>
                                        <p:attrNameLst>
                                          <p:attrName>ppt_h</p:attrName>
                                        </p:attrNameLst>
                                      </p:cBhvr>
                                      <p:tavLst>
                                        <p:tav tm="0">
                                          <p:val>
                                            <p:fltVal val="0"/>
                                          </p:val>
                                        </p:tav>
                                        <p:tav tm="100000">
                                          <p:val>
                                            <p:strVal val="#ppt_h"/>
                                          </p:val>
                                        </p:tav>
                                      </p:tavLst>
                                    </p:anim>
                                    <p:anim calcmode="lin" valueType="num">
                                      <p:cBhvr>
                                        <p:cTn id="31" dur="1000" fill="hold"/>
                                        <p:tgtEl>
                                          <p:spTgt spid="2050"/>
                                        </p:tgtEl>
                                        <p:attrNameLst>
                                          <p:attrName>style.rotation</p:attrName>
                                        </p:attrNameLst>
                                      </p:cBhvr>
                                      <p:tavLst>
                                        <p:tav tm="0">
                                          <p:val>
                                            <p:fltVal val="90"/>
                                          </p:val>
                                        </p:tav>
                                        <p:tav tm="100000">
                                          <p:val>
                                            <p:fltVal val="0"/>
                                          </p:val>
                                        </p:tav>
                                      </p:tavLst>
                                    </p:anim>
                                    <p:animEffect transition="in" filter="fade">
                                      <p:cBhvr>
                                        <p:cTn id="32" dur="1000"/>
                                        <p:tgtEl>
                                          <p:spTgt spid="20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5" grpId="0"/>
      <p:bldP spid="1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6516216" y="5445225"/>
            <a:ext cx="2331579" cy="1008111"/>
            <a:chOff x="6516216" y="5445225"/>
            <a:chExt cx="2331579" cy="1008111"/>
          </a:xfrm>
        </p:grpSpPr>
        <p:grpSp>
          <p:nvGrpSpPr>
            <p:cNvPr id="5" name="Group 14"/>
            <p:cNvGrpSpPr/>
            <p:nvPr/>
          </p:nvGrpSpPr>
          <p:grpSpPr>
            <a:xfrm>
              <a:off x="6516216" y="5445225"/>
              <a:ext cx="2331579" cy="1008111"/>
              <a:chOff x="606021" y="2996952"/>
              <a:chExt cx="7494371" cy="3240360"/>
            </a:xfrm>
          </p:grpSpPr>
          <p:sp>
            <p:nvSpPr>
              <p:cNvPr id="7" name="Oval 6">
                <a:hlinkClick r:id="rId2" action="ppaction://hlinksldjump"/>
              </p:cNvPr>
              <p:cNvSpPr/>
              <p:nvPr/>
            </p:nvSpPr>
            <p:spPr>
              <a:xfrm>
                <a:off x="606021" y="2996952"/>
                <a:ext cx="2093771" cy="2016224"/>
              </a:xfrm>
              <a:prstGeom prst="ellipse">
                <a:avLst/>
              </a:prstGeom>
              <a:noFill/>
              <a:ln w="139700">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 name="Oval 7"/>
              <p:cNvSpPr/>
              <p:nvPr/>
            </p:nvSpPr>
            <p:spPr>
              <a:xfrm>
                <a:off x="1979712" y="4149080"/>
                <a:ext cx="2093771" cy="2016224"/>
              </a:xfrm>
              <a:prstGeom prst="ellipse">
                <a:avLst/>
              </a:prstGeom>
              <a:noFill/>
              <a:ln w="139700">
                <a:solidFill>
                  <a:srgbClr val="FCDE2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 name="Oval 8"/>
              <p:cNvSpPr/>
              <p:nvPr/>
            </p:nvSpPr>
            <p:spPr>
              <a:xfrm>
                <a:off x="3347864" y="2996952"/>
                <a:ext cx="2093771" cy="2016224"/>
              </a:xfrm>
              <a:prstGeom prst="ellipse">
                <a:avLst/>
              </a:prstGeom>
              <a:noFill/>
              <a:ln w="139700">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0" name="Oval 9"/>
              <p:cNvSpPr/>
              <p:nvPr/>
            </p:nvSpPr>
            <p:spPr>
              <a:xfrm>
                <a:off x="4644008" y="4221088"/>
                <a:ext cx="2093771" cy="2016224"/>
              </a:xfrm>
              <a:prstGeom prst="ellipse">
                <a:avLst/>
              </a:prstGeom>
              <a:noFill/>
              <a:ln w="139700">
                <a:solidFill>
                  <a:srgbClr val="05CD0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1" name="Oval 10"/>
              <p:cNvSpPr/>
              <p:nvPr/>
            </p:nvSpPr>
            <p:spPr>
              <a:xfrm>
                <a:off x="6006621" y="2996952"/>
                <a:ext cx="2093771" cy="2016224"/>
              </a:xfrm>
              <a:prstGeom prst="ellipse">
                <a:avLst/>
              </a:prstGeom>
              <a:noFill/>
              <a:ln w="139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sp>
          <p:nvSpPr>
            <p:cNvPr id="6" name="TextBox 5"/>
            <p:cNvSpPr txBox="1"/>
            <p:nvPr/>
          </p:nvSpPr>
          <p:spPr>
            <a:xfrm>
              <a:off x="7020272" y="5517232"/>
              <a:ext cx="1584176" cy="769441"/>
            </a:xfrm>
            <a:prstGeom prst="rect">
              <a:avLst/>
            </a:prstGeom>
            <a:noFill/>
          </p:spPr>
          <p:txBody>
            <a:bodyPr wrap="square" rtlCol="0">
              <a:spAutoFit/>
            </a:bodyPr>
            <a:lstStyle/>
            <a:p>
              <a:r>
                <a:rPr lang="en-GB" sz="4400" dirty="0" smtClean="0">
                  <a:solidFill>
                    <a:schemeClr val="bg1"/>
                  </a:solidFill>
                </a:rPr>
                <a:t>Menu</a:t>
              </a:r>
              <a:endParaRPr lang="en-GB" sz="4400" dirty="0">
                <a:solidFill>
                  <a:schemeClr val="bg1"/>
                </a:solidFill>
              </a:endParaRPr>
            </a:p>
          </p:txBody>
        </p:sp>
      </p:grpSp>
      <p:sp>
        <p:nvSpPr>
          <p:cNvPr id="13" name="Rectangle 12"/>
          <p:cNvSpPr/>
          <p:nvPr/>
        </p:nvSpPr>
        <p:spPr>
          <a:xfrm>
            <a:off x="2583306" y="332656"/>
            <a:ext cx="3974165" cy="1754326"/>
          </a:xfrm>
          <a:prstGeom prst="rect">
            <a:avLst/>
          </a:prstGeom>
          <a:noFill/>
        </p:spPr>
        <p:txBody>
          <a:bodyPr wrap="none" lIns="91440" tIns="45720" rIns="91440" bIns="45720">
            <a:spAutoFit/>
          </a:bodyPr>
          <a:lstStyle/>
          <a:p>
            <a:pPr algn="ctr"/>
            <a:r>
              <a:rPr lang="en-US" sz="5400" b="1"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chemeClr val="tx2"/>
                </a:solidFill>
                <a:effectLst>
                  <a:outerShdw blurRad="41275" dist="12700" dir="12000000" algn="tl" rotWithShape="0">
                    <a:srgbClr val="000000">
                      <a:alpha val="40000"/>
                    </a:srgbClr>
                  </a:outerShdw>
                </a:effectLst>
              </a:rPr>
              <a:t>Feel Good</a:t>
            </a:r>
            <a:br>
              <a:rPr lang="en-US" sz="5400" b="1"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chemeClr val="tx2"/>
                </a:solidFill>
                <a:effectLst>
                  <a:outerShdw blurRad="41275" dist="12700" dir="12000000" algn="tl" rotWithShape="0">
                    <a:srgbClr val="000000">
                      <a:alpha val="40000"/>
                    </a:srgbClr>
                  </a:outerShdw>
                </a:effectLst>
              </a:rPr>
            </a:br>
            <a:r>
              <a:rPr lang="en-US" sz="5400" b="1"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chemeClr val="tx2"/>
                </a:solidFill>
                <a:effectLst>
                  <a:outerShdw blurRad="41275" dist="12700" dir="12000000" algn="tl" rotWithShape="0">
                    <a:srgbClr val="000000">
                      <a:alpha val="40000"/>
                    </a:srgbClr>
                  </a:outerShdw>
                </a:effectLst>
              </a:rPr>
              <a:t>Information</a:t>
            </a:r>
          </a:p>
        </p:txBody>
      </p:sp>
      <p:sp>
        <p:nvSpPr>
          <p:cNvPr id="15" name="TextBox 14"/>
          <p:cNvSpPr txBox="1"/>
          <p:nvPr/>
        </p:nvSpPr>
        <p:spPr>
          <a:xfrm>
            <a:off x="851584" y="2031231"/>
            <a:ext cx="7344816" cy="4093428"/>
          </a:xfrm>
          <a:prstGeom prst="rect">
            <a:avLst/>
          </a:prstGeom>
          <a:noFill/>
        </p:spPr>
        <p:txBody>
          <a:bodyPr wrap="square" rtlCol="0">
            <a:spAutoFit/>
          </a:bodyPr>
          <a:lstStyle/>
          <a:p>
            <a:r>
              <a:rPr lang="en-US" sz="2000" dirty="0">
                <a:solidFill>
                  <a:schemeClr val="bg1"/>
                </a:solidFill>
              </a:rPr>
              <a:t>Feeling Good about yourself </a:t>
            </a:r>
            <a:r>
              <a:rPr lang="en-US" sz="2000" dirty="0" smtClean="0">
                <a:solidFill>
                  <a:schemeClr val="bg1"/>
                </a:solidFill>
              </a:rPr>
              <a:t>and having high self esteem is something that’s highly important in order to make the most of life. </a:t>
            </a:r>
            <a:r>
              <a:rPr lang="en-US" sz="2000" dirty="0">
                <a:solidFill>
                  <a:schemeClr val="bg1"/>
                </a:solidFill>
              </a:rPr>
              <a:t>Without </a:t>
            </a:r>
            <a:r>
              <a:rPr lang="en-US" sz="2000" dirty="0" smtClean="0">
                <a:solidFill>
                  <a:schemeClr val="bg1"/>
                </a:solidFill>
              </a:rPr>
              <a:t>believing in yourself </a:t>
            </a:r>
            <a:r>
              <a:rPr lang="en-US" sz="2000" dirty="0">
                <a:solidFill>
                  <a:schemeClr val="bg1"/>
                </a:solidFill>
              </a:rPr>
              <a:t>and without enjoying the life you </a:t>
            </a:r>
            <a:r>
              <a:rPr lang="en-US" sz="2000" dirty="0" smtClean="0">
                <a:solidFill>
                  <a:schemeClr val="bg1"/>
                </a:solidFill>
              </a:rPr>
              <a:t>lead, it’s impossible to progress that far in </a:t>
            </a:r>
            <a:r>
              <a:rPr lang="en-US" sz="2000" dirty="0">
                <a:solidFill>
                  <a:schemeClr val="bg1"/>
                </a:solidFill>
              </a:rPr>
              <a:t>your life. </a:t>
            </a:r>
            <a:r>
              <a:rPr lang="en-US" sz="2000" dirty="0" smtClean="0">
                <a:solidFill>
                  <a:schemeClr val="bg1"/>
                </a:solidFill>
              </a:rPr>
              <a:t>This </a:t>
            </a:r>
            <a:r>
              <a:rPr lang="en-US" sz="2000" dirty="0">
                <a:solidFill>
                  <a:schemeClr val="bg1"/>
                </a:solidFill>
              </a:rPr>
              <a:t>is </a:t>
            </a:r>
            <a:r>
              <a:rPr lang="en-US" sz="2000" dirty="0" smtClean="0">
                <a:solidFill>
                  <a:schemeClr val="bg1"/>
                </a:solidFill>
              </a:rPr>
              <a:t>commonly referred to as </a:t>
            </a:r>
            <a:r>
              <a:rPr lang="en-US" sz="2000" dirty="0">
                <a:solidFill>
                  <a:schemeClr val="bg1"/>
                </a:solidFill>
              </a:rPr>
              <a:t>our emotional health, and participating in </a:t>
            </a:r>
            <a:r>
              <a:rPr lang="en-US" sz="2000" dirty="0" smtClean="0">
                <a:solidFill>
                  <a:schemeClr val="bg1"/>
                </a:solidFill>
              </a:rPr>
              <a:t>Feel Good </a:t>
            </a:r>
            <a:r>
              <a:rPr lang="en-US" sz="2000" dirty="0">
                <a:solidFill>
                  <a:schemeClr val="bg1"/>
                </a:solidFill>
              </a:rPr>
              <a:t>challenges </a:t>
            </a:r>
            <a:r>
              <a:rPr lang="en-US" sz="2000" dirty="0" smtClean="0">
                <a:solidFill>
                  <a:schemeClr val="bg1"/>
                </a:solidFill>
              </a:rPr>
              <a:t>will improve </a:t>
            </a:r>
            <a:r>
              <a:rPr lang="en-US" sz="2000" dirty="0">
                <a:solidFill>
                  <a:schemeClr val="bg1"/>
                </a:solidFill>
              </a:rPr>
              <a:t>our </a:t>
            </a:r>
            <a:r>
              <a:rPr lang="en-US" sz="2000" dirty="0" smtClean="0">
                <a:solidFill>
                  <a:schemeClr val="bg1"/>
                </a:solidFill>
              </a:rPr>
              <a:t>health this way, helping to avoid </a:t>
            </a:r>
            <a:r>
              <a:rPr lang="en-US" sz="2000" dirty="0">
                <a:solidFill>
                  <a:schemeClr val="bg1"/>
                </a:solidFill>
              </a:rPr>
              <a:t>feeling angry, depressed or </a:t>
            </a:r>
            <a:r>
              <a:rPr lang="en-US" sz="2000" dirty="0" smtClean="0">
                <a:solidFill>
                  <a:schemeClr val="bg1"/>
                </a:solidFill>
              </a:rPr>
              <a:t>stressed, or even relieving already existing stress and anger.</a:t>
            </a:r>
          </a:p>
          <a:p>
            <a:endParaRPr lang="en-US" sz="2000" dirty="0" smtClean="0">
              <a:solidFill>
                <a:schemeClr val="bg1"/>
              </a:solidFill>
            </a:endParaRPr>
          </a:p>
          <a:p>
            <a:r>
              <a:rPr lang="en-US" sz="2000" dirty="0" smtClean="0">
                <a:solidFill>
                  <a:schemeClr val="bg1"/>
                </a:solidFill>
              </a:rPr>
              <a:t>Tips and tricks for happiness:</a:t>
            </a:r>
          </a:p>
          <a:p>
            <a:r>
              <a:rPr lang="en-US" sz="2000" dirty="0" smtClean="0">
                <a:solidFill>
                  <a:schemeClr val="bg1"/>
                </a:solidFill>
              </a:rPr>
              <a:t>Play an instrument, listen to some music, play computer/video games, be around happy people </a:t>
            </a:r>
          </a:p>
          <a:p>
            <a:r>
              <a:rPr lang="en-US" sz="2000" dirty="0" smtClean="0">
                <a:solidFill>
                  <a:schemeClr val="bg1"/>
                </a:solidFill>
              </a:rPr>
              <a:t>such as friends</a:t>
            </a:r>
            <a:r>
              <a:rPr lang="en-US" sz="2000" smtClean="0">
                <a:solidFill>
                  <a:schemeClr val="bg1"/>
                </a:solidFill>
              </a:rPr>
              <a:t>, just generally CHILL!</a:t>
            </a:r>
            <a:endParaRPr lang="en-US" sz="2000" dirty="0">
              <a:solidFill>
                <a:schemeClr val="bg1"/>
              </a:solidFill>
            </a:endParaRPr>
          </a:p>
        </p:txBody>
      </p:sp>
      <p:sp>
        <p:nvSpPr>
          <p:cNvPr id="12" name="Rectangle 11">
            <a:hlinkClick r:id="rId3" action="ppaction://hlinksldjump"/>
          </p:cNvPr>
          <p:cNvSpPr/>
          <p:nvPr/>
        </p:nvSpPr>
        <p:spPr>
          <a:xfrm>
            <a:off x="6444208" y="5301208"/>
            <a:ext cx="2448272" cy="129614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5" presetClass="entr" presetSubtype="0" fill="hold" grpId="0" nodeType="after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2000"/>
                                        <p:tgtEl>
                                          <p:spTgt spid="13"/>
                                        </p:tgtEl>
                                      </p:cBhvr>
                                    </p:animEffect>
                                    <p:anim calcmode="lin" valueType="num">
                                      <p:cBhvr>
                                        <p:cTn id="8" dur="2000" fill="hold"/>
                                        <p:tgtEl>
                                          <p:spTgt spid="13"/>
                                        </p:tgtEl>
                                        <p:attrNameLst>
                                          <p:attrName>ppt_w</p:attrName>
                                        </p:attrNameLst>
                                      </p:cBhvr>
                                      <p:tavLst>
                                        <p:tav tm="0" fmla="#ppt_w*sin(2.5*pi*$)">
                                          <p:val>
                                            <p:fltVal val="0"/>
                                          </p:val>
                                        </p:tav>
                                        <p:tav tm="100000">
                                          <p:val>
                                            <p:fltVal val="1"/>
                                          </p:val>
                                        </p:tav>
                                      </p:tavLst>
                                    </p:anim>
                                    <p:anim calcmode="lin" valueType="num">
                                      <p:cBhvr>
                                        <p:cTn id="9" dur="2000" fill="hold"/>
                                        <p:tgtEl>
                                          <p:spTgt spid="13"/>
                                        </p:tgtEl>
                                        <p:attrNameLst>
                                          <p:attrName>ppt_h</p:attrName>
                                        </p:attrNameLst>
                                      </p:cBhvr>
                                      <p:tavLst>
                                        <p:tav tm="0">
                                          <p:val>
                                            <p:strVal val="#ppt_h"/>
                                          </p:val>
                                        </p:tav>
                                        <p:tav tm="100000">
                                          <p:val>
                                            <p:strVal val="#ppt_h"/>
                                          </p:val>
                                        </p:tav>
                                      </p:tavLst>
                                    </p:anim>
                                  </p:childTnLst>
                                </p:cTn>
                              </p:par>
                              <p:par>
                                <p:cTn id="10" presetID="45" presetClass="entr" presetSubtype="0" fill="hold" grpId="0" nodeType="with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fade">
                                      <p:cBhvr>
                                        <p:cTn id="12" dur="2000"/>
                                        <p:tgtEl>
                                          <p:spTgt spid="15"/>
                                        </p:tgtEl>
                                      </p:cBhvr>
                                    </p:animEffect>
                                    <p:anim calcmode="lin" valueType="num">
                                      <p:cBhvr>
                                        <p:cTn id="13" dur="2000" fill="hold"/>
                                        <p:tgtEl>
                                          <p:spTgt spid="15"/>
                                        </p:tgtEl>
                                        <p:attrNameLst>
                                          <p:attrName>ppt_w</p:attrName>
                                        </p:attrNameLst>
                                      </p:cBhvr>
                                      <p:tavLst>
                                        <p:tav tm="0" fmla="#ppt_w*sin(2.5*pi*$)">
                                          <p:val>
                                            <p:fltVal val="0"/>
                                          </p:val>
                                        </p:tav>
                                        <p:tav tm="100000">
                                          <p:val>
                                            <p:fltVal val="1"/>
                                          </p:val>
                                        </p:tav>
                                      </p:tavLst>
                                    </p:anim>
                                    <p:anim calcmode="lin" valueType="num">
                                      <p:cBhvr>
                                        <p:cTn id="14" dur="2000" fill="hold"/>
                                        <p:tgtEl>
                                          <p:spTgt spid="15"/>
                                        </p:tgtEl>
                                        <p:attrNameLst>
                                          <p:attrName>ppt_h</p:attrName>
                                        </p:attrNameLst>
                                      </p:cBhvr>
                                      <p:tavLst>
                                        <p:tav tm="0">
                                          <p:val>
                                            <p:strVal val="#ppt_h"/>
                                          </p:val>
                                        </p:tav>
                                        <p:tav tm="100000">
                                          <p:val>
                                            <p:strVal val="#ppt_h"/>
                                          </p:val>
                                        </p:tav>
                                      </p:tavLst>
                                    </p:anim>
                                  </p:childTnLst>
                                </p:cTn>
                              </p:par>
                            </p:childTnLst>
                          </p:cTn>
                        </p:par>
                        <p:par>
                          <p:cTn id="15" fill="hold">
                            <p:stCondLst>
                              <p:cond delay="2000"/>
                            </p:stCondLst>
                            <p:childTnLst>
                              <p:par>
                                <p:cTn id="16" presetID="42" presetClass="entr" presetSubtype="0" fill="hold" nodeType="after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fade">
                                      <p:cBhvr>
                                        <p:cTn id="18" dur="1000"/>
                                        <p:tgtEl>
                                          <p:spTgt spid="4"/>
                                        </p:tgtEl>
                                      </p:cBhvr>
                                    </p:animEffect>
                                    <p:anim calcmode="lin" valueType="num">
                                      <p:cBhvr>
                                        <p:cTn id="19" dur="1000" fill="hold"/>
                                        <p:tgtEl>
                                          <p:spTgt spid="4"/>
                                        </p:tgtEl>
                                        <p:attrNameLst>
                                          <p:attrName>ppt_x</p:attrName>
                                        </p:attrNameLst>
                                      </p:cBhvr>
                                      <p:tavLst>
                                        <p:tav tm="0">
                                          <p:val>
                                            <p:strVal val="#ppt_x"/>
                                          </p:val>
                                        </p:tav>
                                        <p:tav tm="100000">
                                          <p:val>
                                            <p:strVal val="#ppt_x"/>
                                          </p:val>
                                        </p:tav>
                                      </p:tavLst>
                                    </p:anim>
                                    <p:anim calcmode="lin" valueType="num">
                                      <p:cBhvr>
                                        <p:cTn id="20" dur="1000" fill="hold"/>
                                        <p:tgtEl>
                                          <p:spTgt spid="4"/>
                                        </p:tgtEl>
                                        <p:attrNameLst>
                                          <p:attrName>ppt_y</p:attrName>
                                        </p:attrNameLst>
                                      </p:cBhvr>
                                      <p:tavLst>
                                        <p:tav tm="0">
                                          <p:val>
                                            <p:strVal val="#ppt_y+.1"/>
                                          </p:val>
                                        </p:tav>
                                        <p:tav tm="100000">
                                          <p:val>
                                            <p:strVal val="#ppt_y"/>
                                          </p:val>
                                        </p:tav>
                                      </p:tavLst>
                                    </p:anim>
                                  </p:childTnLst>
                                </p:cTn>
                              </p:par>
                              <p:par>
                                <p:cTn id="21" presetID="42" presetClass="entr" presetSubtype="0" fill="hold" grpId="0" nodeType="withEffect" nodePh="1">
                                  <p:stCondLst>
                                    <p:cond delay="0"/>
                                  </p:stCondLst>
                                  <p:endCondLst>
                                    <p:cond evt="begin" delay="0">
                                      <p:tn val="21"/>
                                    </p:cond>
                                  </p:endCondLst>
                                  <p:childTnLst>
                                    <p:set>
                                      <p:cBhvr>
                                        <p:cTn id="22" dur="1" fill="hold">
                                          <p:stCondLst>
                                            <p:cond delay="0"/>
                                          </p:stCondLst>
                                        </p:cTn>
                                        <p:tgtEl>
                                          <p:spTgt spid="12"/>
                                        </p:tgtEl>
                                        <p:attrNameLst>
                                          <p:attrName>style.visibility</p:attrName>
                                        </p:attrNameLst>
                                      </p:cBhvr>
                                      <p:to>
                                        <p:strVal val="visible"/>
                                      </p:to>
                                    </p:set>
                                    <p:animEffect transition="in" filter="fade">
                                      <p:cBhvr>
                                        <p:cTn id="23" dur="1000"/>
                                        <p:tgtEl>
                                          <p:spTgt spid="12"/>
                                        </p:tgtEl>
                                      </p:cBhvr>
                                    </p:animEffect>
                                    <p:anim calcmode="lin" valueType="num">
                                      <p:cBhvr>
                                        <p:cTn id="24" dur="1000" fill="hold"/>
                                        <p:tgtEl>
                                          <p:spTgt spid="12"/>
                                        </p:tgtEl>
                                        <p:attrNameLst>
                                          <p:attrName>ppt_x</p:attrName>
                                        </p:attrNameLst>
                                      </p:cBhvr>
                                      <p:tavLst>
                                        <p:tav tm="0">
                                          <p:val>
                                            <p:strVal val="#ppt_x"/>
                                          </p:val>
                                        </p:tav>
                                        <p:tav tm="100000">
                                          <p:val>
                                            <p:strVal val="#ppt_x"/>
                                          </p:val>
                                        </p:tav>
                                      </p:tavLst>
                                    </p:anim>
                                    <p:anim calcmode="lin" valueType="num">
                                      <p:cBhvr>
                                        <p:cTn id="25"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5" grpId="0"/>
      <p:bldP spid="12"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1538</TotalTime>
  <Words>522</Words>
  <Application>Microsoft Office PowerPoint</Application>
  <PresentationFormat>On-screen Show (4:3)</PresentationFormat>
  <Paragraphs>46</Paragraphs>
  <Slides>7</Slides>
  <Notes>0</Notes>
  <HiddenSlides>0</HiddenSlides>
  <MMClips>1</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Opulent</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George Cocks</dc:creator>
  <cp:lastModifiedBy>George</cp:lastModifiedBy>
  <cp:revision>40</cp:revision>
  <dcterms:created xsi:type="dcterms:W3CDTF">2011-07-05T08:53:21Z</dcterms:created>
  <dcterms:modified xsi:type="dcterms:W3CDTF">2012-07-15T15:21:50Z</dcterms:modified>
</cp:coreProperties>
</file>